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1"/>
  </p:notesMasterIdLst>
  <p:sldIdLst>
    <p:sldId id="256" r:id="rId2"/>
    <p:sldId id="258" r:id="rId3"/>
    <p:sldId id="257" r:id="rId4"/>
    <p:sldId id="259" r:id="rId5"/>
    <p:sldId id="261" r:id="rId6"/>
    <p:sldId id="262" r:id="rId7"/>
    <p:sldId id="276" r:id="rId8"/>
    <p:sldId id="260" r:id="rId9"/>
    <p:sldId id="275" r:id="rId10"/>
  </p:sldIdLst>
  <p:sldSz cx="9144000" cy="5143500" type="screen16x9"/>
  <p:notesSz cx="6858000" cy="9144000"/>
  <p:embeddedFontLst>
    <p:embeddedFont>
      <p:font typeface="Barlow" panose="00000500000000000000" pitchFamily="2" charset="0"/>
      <p:regular r:id="rId12"/>
      <p:bold r:id="rId13"/>
      <p:italic r:id="rId14"/>
      <p:boldItalic r:id="rId15"/>
    </p:embeddedFont>
    <p:embeddedFont>
      <p:font typeface="Nunito Light" pitchFamily="2" charset="0"/>
      <p:regular r:id="rId16"/>
      <p:italic r:id="rId17"/>
    </p:embeddedFont>
    <p:embeddedFont>
      <p:font typeface="Zen Dots" panose="020B0604020202020204"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EB6B2C-627B-41E7-8FF5-159EA0333A00}">
  <a:tblStyle styleId="{71EB6B2C-627B-41E7-8FF5-159EA0333A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6CE7C4-DA55-4962-B666-DEABED1BF28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02"/>
    <p:restoredTop sz="85557" autoAdjust="0"/>
  </p:normalViewPr>
  <p:slideViewPr>
    <p:cSldViewPr snapToGrid="0">
      <p:cViewPr varScale="1">
        <p:scale>
          <a:sx n="88" d="100"/>
          <a:sy n="88" d="100"/>
        </p:scale>
        <p:origin x="1406" y="67"/>
      </p:cViewPr>
      <p:guideLst/>
    </p:cSldViewPr>
  </p:slideViewPr>
  <p:notesTextViewPr>
    <p:cViewPr>
      <p:scale>
        <a:sx n="1" d="1"/>
        <a:sy n="1" d="1"/>
      </p:scale>
      <p:origin x="0" y="-317"/>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If you’ve lived in Oklahoma long, you know that oftentimes, early spring and early fall are the seasons of severe weather.</a:t>
            </a:r>
            <a:br>
              <a:rPr lang="en-US" sz="1800" b="0" i="0" u="none" strike="noStrike" dirty="0">
                <a:solidFill>
                  <a:srgbClr val="000000"/>
                </a:solidFill>
                <a:effectLst/>
                <a:latin typeface="Arial" panose="020B0604020202020204" pitchFamily="34" charset="0"/>
              </a:rPr>
            </a:br>
            <a:endParaRPr lang="en-US" b="0" dirty="0">
              <a:effectLst/>
            </a:endParaRPr>
          </a:p>
          <a:p>
            <a:r>
              <a:rPr lang="en-US" sz="1800" b="0" i="0" u="none" strike="noStrike" dirty="0">
                <a:solidFill>
                  <a:srgbClr val="000000"/>
                </a:solidFill>
                <a:effectLst/>
                <a:latin typeface="Arial" panose="020B0604020202020204" pitchFamily="34" charset="0"/>
              </a:rPr>
              <a:t>Something we discussed when deciding what to cover for our project 3, was that it </a:t>
            </a:r>
            <a:r>
              <a:rPr lang="en-US" sz="1800" b="0" i="1" u="none" strike="noStrike" dirty="0">
                <a:solidFill>
                  <a:srgbClr val="000000"/>
                </a:solidFill>
                <a:effectLst/>
                <a:latin typeface="Arial" panose="020B0604020202020204" pitchFamily="34" charset="0"/>
              </a:rPr>
              <a:t>seems</a:t>
            </a:r>
            <a:r>
              <a:rPr lang="en-US" sz="1800" b="0" i="0" u="none" strike="noStrike" dirty="0">
                <a:solidFill>
                  <a:srgbClr val="000000"/>
                </a:solidFill>
                <a:effectLst/>
                <a:latin typeface="Arial" panose="020B0604020202020204" pitchFamily="34" charset="0"/>
              </a:rPr>
              <a:t> as though there are fewer tornadoes around here than there used to be. This conversation was sort of the beginning inspiration for our focus in this project and we decided to take a look at the data to see what stories it might tell about tornadoes in the United States.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considerations we made while choosing what kind of data to explore include : (touch on ‘our scope’ items).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were able to obtain all data from NOAA’s National Weather Service. After exploring the available data and seeing the vast amount of data available, we decided to limit it to tornadoes of magnitude EF3 and higher from the years 2000 - 2023.</a:t>
            </a:r>
            <a:br>
              <a:rPr lang="en-US" sz="1800" b="0" i="0" u="none" strike="noStrike" dirty="0">
                <a:solidFill>
                  <a:srgbClr val="000000"/>
                </a:solidFill>
                <a:effectLst/>
                <a:latin typeface="Arial" panose="020B0604020202020204" pitchFamily="34" charset="0"/>
              </a:rPr>
            </a:b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website limited the amount of data we could download in one file to 500 rows, so we started with three separate CSV files. As a team, we determined that there were a number of columns we could remove. I used Excel to combine the files and remove the unnecessary columns.</a:t>
            </a:r>
            <a:br>
              <a:rPr lang="en-US" sz="1800" b="0" i="0" u="none" strike="noStrike" dirty="0">
                <a:solidFill>
                  <a:srgbClr val="000000"/>
                </a:solidFill>
                <a:effectLst/>
                <a:latin typeface="Arial" panose="020B0604020202020204" pitchFamily="34" charset="0"/>
              </a:rPr>
            </a:b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 used online file converters to convert the cleaned CSV file into JSON and </a:t>
            </a:r>
            <a:r>
              <a:rPr lang="en-US" sz="1800" b="0" i="0" u="none" strike="noStrike" dirty="0" err="1">
                <a:solidFill>
                  <a:srgbClr val="000000"/>
                </a:solidFill>
                <a:effectLst/>
                <a:latin typeface="Arial" panose="020B0604020202020204" pitchFamily="34" charset="0"/>
              </a:rPr>
              <a:t>geoJSON</a:t>
            </a:r>
            <a:r>
              <a:rPr lang="en-US" sz="1800" b="0" i="0" u="none" strike="noStrike" dirty="0">
                <a:solidFill>
                  <a:srgbClr val="000000"/>
                </a:solidFill>
                <a:effectLst/>
                <a:latin typeface="Arial" panose="020B0604020202020204" pitchFamily="34" charset="0"/>
              </a:rPr>
              <a:t> formats to use for our visualizations. Angie was able to create and import our file into </a:t>
            </a:r>
            <a:r>
              <a:rPr lang="en-US" sz="1800" b="0" i="0" u="none" strike="noStrike" dirty="0" err="1">
                <a:solidFill>
                  <a:srgbClr val="000000"/>
                </a:solidFill>
                <a:effectLst/>
                <a:latin typeface="Arial" panose="020B0604020202020204" pitchFamily="34" charset="0"/>
              </a:rPr>
              <a:t>MongoDBto</a:t>
            </a:r>
            <a:r>
              <a:rPr lang="en-US" sz="1800" b="0" i="0" u="none" strike="noStrike" dirty="0">
                <a:solidFill>
                  <a:srgbClr val="000000"/>
                </a:solidFill>
                <a:effectLst/>
                <a:latin typeface="Arial" panose="020B0604020202020204" pitchFamily="34" charset="0"/>
              </a:rPr>
              <a:t> parse the data for her charts.</a:t>
            </a:r>
            <a:endParaRPr lang="en-US" b="0" dirty="0">
              <a:effectLs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As far as ethical considerations - there was no personal information involved with the data in this project. The data is part of the public domain and we are able to use freely as long as we do not</a:t>
            </a:r>
            <a:r>
              <a:rPr lang="en-US" sz="1800" b="0" i="0" u="none" strike="noStrike">
                <a:solidFill>
                  <a:srgbClr val="000000"/>
                </a:solidFill>
                <a:effectLst/>
                <a:latin typeface="Arial" panose="020B0604020202020204" pitchFamily="34" charset="0"/>
              </a:rPr>
              <a:t>: </a:t>
            </a:r>
            <a:endParaRPr lang="en-US" b="0" dirty="0">
              <a:effectLst/>
            </a:endParaRP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Claim it as our own</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Use it in a way that implies we are affiliated with, or endorsed by, NOAA</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Modify content and then present as official government material.</a:t>
            </a:r>
          </a:p>
          <a:p>
            <a:pPr marL="158750" indent="0" rtl="0" fontAlgn="base">
              <a:spcBef>
                <a:spcPts val="0"/>
              </a:spcBef>
              <a:spcAft>
                <a:spcPts val="0"/>
              </a:spcAft>
              <a:buFont typeface="+mj-lt"/>
              <a:buNone/>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Our project was only exploratory in nature and not intended to influence policy or decision making of any kind.</a:t>
            </a:r>
            <a:endParaRPr lang="en-US" b="0" dirty="0">
              <a:effectLst/>
            </a:endParaRPr>
          </a:p>
        </p:txBody>
      </p:sp>
    </p:spTree>
    <p:extLst>
      <p:ext uri="{BB962C8B-B14F-4D97-AF65-F5344CB8AC3E}">
        <p14:creationId xmlns:p14="http://schemas.microsoft.com/office/powerpoint/2010/main" val="1256879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67235" y="2998776"/>
            <a:ext cx="5634312" cy="4182456"/>
            <a:chOff x="6005513" y="2100263"/>
            <a:chExt cx="2944814" cy="2185991"/>
          </a:xfrm>
        </p:grpSpPr>
        <p:sp>
          <p:nvSpPr>
            <p:cNvPr id="10" name="Google Shape;10;p2"/>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005513" y="2100263"/>
              <a:ext cx="2233613" cy="2185991"/>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396163" y="3679826"/>
              <a:ext cx="630238" cy="492124"/>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6188075" y="2254251"/>
              <a:ext cx="1154113" cy="1617665"/>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6350000" y="2447926"/>
              <a:ext cx="760414" cy="1200151"/>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6461125" y="2625726"/>
              <a:ext cx="290513" cy="466725"/>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12063" y="3835401"/>
              <a:ext cx="300038" cy="193675"/>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 name="Google Shape;18;p2"/>
          <p:cNvSpPr txBox="1">
            <a:spLocks noGrp="1"/>
          </p:cNvSpPr>
          <p:nvPr>
            <p:ph type="ctrTitle"/>
          </p:nvPr>
        </p:nvSpPr>
        <p:spPr>
          <a:xfrm>
            <a:off x="910300" y="783750"/>
            <a:ext cx="5303700" cy="160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000">
                <a:latin typeface="Zen Dots"/>
                <a:ea typeface="Zen Dots"/>
                <a:cs typeface="Zen Dots"/>
                <a:sym typeface="Zen Dot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910300" y="2383974"/>
            <a:ext cx="5303700" cy="45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0" name="Google Shape;20;p2"/>
          <p:cNvGrpSpPr/>
          <p:nvPr/>
        </p:nvGrpSpPr>
        <p:grpSpPr>
          <a:xfrm rot="-3015231">
            <a:off x="6712116" y="-1100429"/>
            <a:ext cx="4029586" cy="3821119"/>
            <a:chOff x="6461966" y="2307173"/>
            <a:chExt cx="4411002" cy="4182802"/>
          </a:xfrm>
        </p:grpSpPr>
        <p:sp>
          <p:nvSpPr>
            <p:cNvPr id="21" name="Google Shape;21;p2"/>
            <p:cNvSpPr/>
            <p:nvPr/>
          </p:nvSpPr>
          <p:spPr>
            <a:xfrm>
              <a:off x="6461966" y="2307173"/>
              <a:ext cx="4411002" cy="4182802"/>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6617812" y="2513113"/>
              <a:ext cx="4026950" cy="3628985"/>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719866" y="2766363"/>
              <a:ext cx="918379" cy="904464"/>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6751" y="3320172"/>
              <a:ext cx="2504669" cy="252693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7903542" y="2930557"/>
              <a:ext cx="481454" cy="431360"/>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8348817" y="3601253"/>
              <a:ext cx="1655866" cy="143879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8295941" y="5126318"/>
              <a:ext cx="704091" cy="52876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8577020" y="4063225"/>
              <a:ext cx="1127100" cy="704090"/>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9" name="Google Shape;29;p2"/>
          <p:cNvPicPr preferRelativeResize="0"/>
          <p:nvPr/>
        </p:nvPicPr>
        <p:blipFill>
          <a:blip r:embed="rId2">
            <a:alphaModFix/>
          </a:blip>
          <a:stretch>
            <a:fillRect/>
          </a:stretch>
        </p:blipFill>
        <p:spPr>
          <a:xfrm rot="780986">
            <a:off x="-605502" y="3800074"/>
            <a:ext cx="2182075" cy="2064250"/>
          </a:xfrm>
          <a:prstGeom prst="rect">
            <a:avLst/>
          </a:prstGeom>
          <a:noFill/>
          <a:ln>
            <a:noFill/>
          </a:ln>
        </p:spPr>
      </p:pic>
      <p:pic>
        <p:nvPicPr>
          <p:cNvPr id="30" name="Google Shape;30;p2"/>
          <p:cNvPicPr preferRelativeResize="0"/>
          <p:nvPr/>
        </p:nvPicPr>
        <p:blipFill>
          <a:blip r:embed="rId3">
            <a:alphaModFix/>
          </a:blip>
          <a:stretch>
            <a:fillRect/>
          </a:stretch>
        </p:blipFill>
        <p:spPr>
          <a:xfrm rot="-7854000">
            <a:off x="8396055" y="132723"/>
            <a:ext cx="1133136" cy="1354800"/>
          </a:xfrm>
          <a:prstGeom prst="rect">
            <a:avLst/>
          </a:prstGeom>
          <a:noFill/>
          <a:ln>
            <a:noFill/>
          </a:ln>
        </p:spPr>
      </p:pic>
      <p:pic>
        <p:nvPicPr>
          <p:cNvPr id="31" name="Google Shape;31;p2"/>
          <p:cNvPicPr preferRelativeResize="0"/>
          <p:nvPr/>
        </p:nvPicPr>
        <p:blipFill>
          <a:blip r:embed="rId4">
            <a:alphaModFix/>
          </a:blip>
          <a:stretch>
            <a:fillRect/>
          </a:stretch>
        </p:blipFill>
        <p:spPr>
          <a:xfrm>
            <a:off x="3011591" y="4067550"/>
            <a:ext cx="1326751" cy="1247000"/>
          </a:xfrm>
          <a:prstGeom prst="rect">
            <a:avLst/>
          </a:prstGeom>
          <a:noFill/>
          <a:ln>
            <a:noFill/>
          </a:ln>
        </p:spPr>
      </p:pic>
      <p:grpSp>
        <p:nvGrpSpPr>
          <p:cNvPr id="32" name="Google Shape;32;p2"/>
          <p:cNvGrpSpPr/>
          <p:nvPr/>
        </p:nvGrpSpPr>
        <p:grpSpPr>
          <a:xfrm>
            <a:off x="4323900" y="2323828"/>
            <a:ext cx="9449768" cy="4560356"/>
            <a:chOff x="0" y="2771776"/>
            <a:chExt cx="5156200" cy="3062286"/>
          </a:xfrm>
        </p:grpSpPr>
        <p:sp>
          <p:nvSpPr>
            <p:cNvPr id="33" name="Google Shape;33;p2"/>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83"/>
        <p:cNvGrpSpPr/>
        <p:nvPr/>
      </p:nvGrpSpPr>
      <p:grpSpPr>
        <a:xfrm>
          <a:off x="0" y="0"/>
          <a:ext cx="0" cy="0"/>
          <a:chOff x="0" y="0"/>
          <a:chExt cx="0" cy="0"/>
        </a:xfrm>
      </p:grpSpPr>
      <p:sp>
        <p:nvSpPr>
          <p:cNvPr id="484" name="Google Shape;48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5" name="Google Shape;485;p13"/>
          <p:cNvSpPr txBox="1">
            <a:spLocks noGrp="1"/>
          </p:cNvSpPr>
          <p:nvPr>
            <p:ph type="title" idx="2" hasCustomPrompt="1"/>
          </p:nvPr>
        </p:nvSpPr>
        <p:spPr>
          <a:xfrm>
            <a:off x="720000" y="1517058"/>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6" name="Google Shape;486;p13"/>
          <p:cNvSpPr txBox="1">
            <a:spLocks noGrp="1"/>
          </p:cNvSpPr>
          <p:nvPr>
            <p:ph type="title" idx="3" hasCustomPrompt="1"/>
          </p:nvPr>
        </p:nvSpPr>
        <p:spPr>
          <a:xfrm>
            <a:off x="720000" y="28742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7" name="Google Shape;487;p13"/>
          <p:cNvSpPr txBox="1">
            <a:spLocks noGrp="1"/>
          </p:cNvSpPr>
          <p:nvPr>
            <p:ph type="title" idx="4" hasCustomPrompt="1"/>
          </p:nvPr>
        </p:nvSpPr>
        <p:spPr>
          <a:xfrm>
            <a:off x="3419275" y="1517058"/>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8" name="Google Shape;488;p13"/>
          <p:cNvSpPr txBox="1">
            <a:spLocks noGrp="1"/>
          </p:cNvSpPr>
          <p:nvPr>
            <p:ph type="title" idx="5" hasCustomPrompt="1"/>
          </p:nvPr>
        </p:nvSpPr>
        <p:spPr>
          <a:xfrm>
            <a:off x="3419275" y="28742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9" name="Google Shape;489;p13"/>
          <p:cNvSpPr txBox="1">
            <a:spLocks noGrp="1"/>
          </p:cNvSpPr>
          <p:nvPr>
            <p:ph type="title" idx="6" hasCustomPrompt="1"/>
          </p:nvPr>
        </p:nvSpPr>
        <p:spPr>
          <a:xfrm>
            <a:off x="6118550" y="1517058"/>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0" name="Google Shape;490;p13"/>
          <p:cNvSpPr txBox="1">
            <a:spLocks noGrp="1"/>
          </p:cNvSpPr>
          <p:nvPr>
            <p:ph type="title" idx="7" hasCustomPrompt="1"/>
          </p:nvPr>
        </p:nvSpPr>
        <p:spPr>
          <a:xfrm>
            <a:off x="6118550" y="28742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1" name="Google Shape;491;p13"/>
          <p:cNvSpPr txBox="1">
            <a:spLocks noGrp="1"/>
          </p:cNvSpPr>
          <p:nvPr>
            <p:ph type="subTitle" idx="1"/>
          </p:nvPr>
        </p:nvSpPr>
        <p:spPr>
          <a:xfrm>
            <a:off x="720000" y="18724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2" name="Google Shape;492;p13"/>
          <p:cNvSpPr txBox="1">
            <a:spLocks noGrp="1"/>
          </p:cNvSpPr>
          <p:nvPr>
            <p:ph type="subTitle" idx="8"/>
          </p:nvPr>
        </p:nvSpPr>
        <p:spPr>
          <a:xfrm>
            <a:off x="3419275" y="18724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3" name="Google Shape;493;p13"/>
          <p:cNvSpPr txBox="1">
            <a:spLocks noGrp="1"/>
          </p:cNvSpPr>
          <p:nvPr>
            <p:ph type="subTitle" idx="9"/>
          </p:nvPr>
        </p:nvSpPr>
        <p:spPr>
          <a:xfrm>
            <a:off x="6118550" y="18724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4" name="Google Shape;494;p13"/>
          <p:cNvSpPr txBox="1">
            <a:spLocks noGrp="1"/>
          </p:cNvSpPr>
          <p:nvPr>
            <p:ph type="subTitle" idx="13"/>
          </p:nvPr>
        </p:nvSpPr>
        <p:spPr>
          <a:xfrm>
            <a:off x="720000" y="322972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5" name="Google Shape;495;p13"/>
          <p:cNvSpPr txBox="1">
            <a:spLocks noGrp="1"/>
          </p:cNvSpPr>
          <p:nvPr>
            <p:ph type="subTitle" idx="14"/>
          </p:nvPr>
        </p:nvSpPr>
        <p:spPr>
          <a:xfrm>
            <a:off x="3419275" y="322972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6" name="Google Shape;496;p13"/>
          <p:cNvSpPr txBox="1">
            <a:spLocks noGrp="1"/>
          </p:cNvSpPr>
          <p:nvPr>
            <p:ph type="subTitle" idx="15"/>
          </p:nvPr>
        </p:nvSpPr>
        <p:spPr>
          <a:xfrm>
            <a:off x="6118550" y="322972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grpSp>
        <p:nvGrpSpPr>
          <p:cNvPr id="497" name="Google Shape;497;p13"/>
          <p:cNvGrpSpPr/>
          <p:nvPr/>
        </p:nvGrpSpPr>
        <p:grpSpPr>
          <a:xfrm>
            <a:off x="-467349" y="-1105490"/>
            <a:ext cx="11034776" cy="7940878"/>
            <a:chOff x="-467349" y="-1105490"/>
            <a:chExt cx="11034776" cy="7940878"/>
          </a:xfrm>
        </p:grpSpPr>
        <p:grpSp>
          <p:nvGrpSpPr>
            <p:cNvPr id="498" name="Google Shape;498;p13"/>
            <p:cNvGrpSpPr/>
            <p:nvPr/>
          </p:nvGrpSpPr>
          <p:grpSpPr>
            <a:xfrm>
              <a:off x="7219938" y="-1105490"/>
              <a:ext cx="3347489" cy="2854765"/>
              <a:chOff x="6937375" y="1462088"/>
              <a:chExt cx="2459038" cy="2097088"/>
            </a:xfrm>
          </p:grpSpPr>
          <p:sp>
            <p:nvSpPr>
              <p:cNvPr id="499" name="Google Shape;499;p13"/>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3"/>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13"/>
              <p:cNvSpPr/>
              <p:nvPr/>
            </p:nvSpPr>
            <p:spPr>
              <a:xfrm>
                <a:off x="8156575" y="2870201"/>
                <a:ext cx="266700" cy="26352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3"/>
              <p:cNvSpPr/>
              <p:nvPr/>
            </p:nvSpPr>
            <p:spPr>
              <a:xfrm>
                <a:off x="8231188" y="1757363"/>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3"/>
              <p:cNvSpPr/>
              <p:nvPr/>
            </p:nvSpPr>
            <p:spPr>
              <a:xfrm>
                <a:off x="8447088" y="1878013"/>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3"/>
              <p:cNvSpPr/>
              <p:nvPr/>
            </p:nvSpPr>
            <p:spPr>
              <a:xfrm>
                <a:off x="8756650" y="2111376"/>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3"/>
              <p:cNvSpPr/>
              <p:nvPr/>
            </p:nvSpPr>
            <p:spPr>
              <a:xfrm>
                <a:off x="6937375" y="146208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3"/>
              <p:cNvSpPr/>
              <p:nvPr/>
            </p:nvSpPr>
            <p:spPr>
              <a:xfrm>
                <a:off x="7381875" y="211613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3"/>
              <p:cNvSpPr/>
              <p:nvPr/>
            </p:nvSpPr>
            <p:spPr>
              <a:xfrm>
                <a:off x="7113588" y="161448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8" name="Google Shape;508;p13"/>
            <p:cNvGrpSpPr/>
            <p:nvPr/>
          </p:nvGrpSpPr>
          <p:grpSpPr>
            <a:xfrm>
              <a:off x="-467349" y="3980623"/>
              <a:ext cx="3347489" cy="2854765"/>
              <a:chOff x="6937375" y="1462088"/>
              <a:chExt cx="2459038" cy="2097088"/>
            </a:xfrm>
          </p:grpSpPr>
          <p:sp>
            <p:nvSpPr>
              <p:cNvPr id="509" name="Google Shape;509;p13"/>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3"/>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3"/>
              <p:cNvSpPr/>
              <p:nvPr/>
            </p:nvSpPr>
            <p:spPr>
              <a:xfrm>
                <a:off x="8156575" y="2870201"/>
                <a:ext cx="266700" cy="26352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3"/>
              <p:cNvSpPr/>
              <p:nvPr/>
            </p:nvSpPr>
            <p:spPr>
              <a:xfrm>
                <a:off x="8231188" y="1757363"/>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3"/>
              <p:cNvSpPr/>
              <p:nvPr/>
            </p:nvSpPr>
            <p:spPr>
              <a:xfrm>
                <a:off x="8447088" y="1878013"/>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3"/>
              <p:cNvSpPr/>
              <p:nvPr/>
            </p:nvSpPr>
            <p:spPr>
              <a:xfrm>
                <a:off x="8756650" y="2111376"/>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3"/>
              <p:cNvSpPr/>
              <p:nvPr/>
            </p:nvSpPr>
            <p:spPr>
              <a:xfrm>
                <a:off x="6937375" y="146208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3"/>
              <p:cNvSpPr/>
              <p:nvPr/>
            </p:nvSpPr>
            <p:spPr>
              <a:xfrm>
                <a:off x="7381875" y="211613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3"/>
              <p:cNvSpPr/>
              <p:nvPr/>
            </p:nvSpPr>
            <p:spPr>
              <a:xfrm>
                <a:off x="7113588" y="161448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8" name="Google Shape;518;p13"/>
          <p:cNvGrpSpPr/>
          <p:nvPr/>
        </p:nvGrpSpPr>
        <p:grpSpPr>
          <a:xfrm>
            <a:off x="-49250" y="4319475"/>
            <a:ext cx="2579200" cy="1012851"/>
            <a:chOff x="-49250" y="4319475"/>
            <a:chExt cx="2579200" cy="1012851"/>
          </a:xfrm>
        </p:grpSpPr>
        <p:pic>
          <p:nvPicPr>
            <p:cNvPr id="519" name="Google Shape;519;p1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520" name="Google Shape;520;p1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1"/>
        <p:cNvGrpSpPr/>
        <p:nvPr/>
      </p:nvGrpSpPr>
      <p:grpSpPr>
        <a:xfrm>
          <a:off x="0" y="0"/>
          <a:ext cx="0" cy="0"/>
          <a:chOff x="0" y="0"/>
          <a:chExt cx="0" cy="0"/>
        </a:xfrm>
      </p:grpSpPr>
      <p:sp>
        <p:nvSpPr>
          <p:cNvPr id="522" name="Google Shape;52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3" name="Google Shape;523;p14"/>
          <p:cNvSpPr txBox="1">
            <a:spLocks noGrp="1"/>
          </p:cNvSpPr>
          <p:nvPr>
            <p:ph type="subTitle" idx="1"/>
          </p:nvPr>
        </p:nvSpPr>
        <p:spPr>
          <a:xfrm>
            <a:off x="813154" y="2434599"/>
            <a:ext cx="2353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4" name="Google Shape;524;p14"/>
          <p:cNvSpPr txBox="1">
            <a:spLocks noGrp="1"/>
          </p:cNvSpPr>
          <p:nvPr>
            <p:ph type="subTitle" idx="2"/>
          </p:nvPr>
        </p:nvSpPr>
        <p:spPr>
          <a:xfrm>
            <a:off x="3395247" y="2434599"/>
            <a:ext cx="2353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5" name="Google Shape;525;p14"/>
          <p:cNvSpPr txBox="1">
            <a:spLocks noGrp="1"/>
          </p:cNvSpPr>
          <p:nvPr>
            <p:ph type="subTitle" idx="3"/>
          </p:nvPr>
        </p:nvSpPr>
        <p:spPr>
          <a:xfrm>
            <a:off x="5977346" y="2434599"/>
            <a:ext cx="2353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6" name="Google Shape;526;p14"/>
          <p:cNvSpPr txBox="1">
            <a:spLocks noGrp="1"/>
          </p:cNvSpPr>
          <p:nvPr>
            <p:ph type="subTitle" idx="4"/>
          </p:nvPr>
        </p:nvSpPr>
        <p:spPr>
          <a:xfrm>
            <a:off x="813154" y="2055425"/>
            <a:ext cx="2353500" cy="431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527" name="Google Shape;527;p14"/>
          <p:cNvSpPr txBox="1">
            <a:spLocks noGrp="1"/>
          </p:cNvSpPr>
          <p:nvPr>
            <p:ph type="subTitle" idx="5"/>
          </p:nvPr>
        </p:nvSpPr>
        <p:spPr>
          <a:xfrm>
            <a:off x="3395247" y="2055425"/>
            <a:ext cx="2353500" cy="431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528" name="Google Shape;528;p14"/>
          <p:cNvSpPr txBox="1">
            <a:spLocks noGrp="1"/>
          </p:cNvSpPr>
          <p:nvPr>
            <p:ph type="subTitle" idx="6"/>
          </p:nvPr>
        </p:nvSpPr>
        <p:spPr>
          <a:xfrm>
            <a:off x="5977346" y="2055425"/>
            <a:ext cx="2353500" cy="431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grpSp>
        <p:nvGrpSpPr>
          <p:cNvPr id="529" name="Google Shape;529;p14"/>
          <p:cNvGrpSpPr/>
          <p:nvPr/>
        </p:nvGrpSpPr>
        <p:grpSpPr>
          <a:xfrm>
            <a:off x="-1857520" y="-872614"/>
            <a:ext cx="12024625" cy="7642526"/>
            <a:chOff x="-1857520" y="-872614"/>
            <a:chExt cx="12024625" cy="7642526"/>
          </a:xfrm>
        </p:grpSpPr>
        <p:grpSp>
          <p:nvGrpSpPr>
            <p:cNvPr id="530" name="Google Shape;530;p14"/>
            <p:cNvGrpSpPr/>
            <p:nvPr/>
          </p:nvGrpSpPr>
          <p:grpSpPr>
            <a:xfrm>
              <a:off x="6452693" y="2612509"/>
              <a:ext cx="3714412" cy="4136626"/>
              <a:chOff x="6452693" y="2612509"/>
              <a:chExt cx="3714412" cy="4136626"/>
            </a:xfrm>
          </p:grpSpPr>
          <p:sp>
            <p:nvSpPr>
              <p:cNvPr id="531" name="Google Shape;531;p14"/>
              <p:cNvSpPr/>
              <p:nvPr/>
            </p:nvSpPr>
            <p:spPr>
              <a:xfrm rot="-3153882">
                <a:off x="8323793" y="2921831"/>
                <a:ext cx="1427693" cy="1313327"/>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4"/>
              <p:cNvSpPr/>
              <p:nvPr/>
            </p:nvSpPr>
            <p:spPr>
              <a:xfrm rot="-3153878">
                <a:off x="8543966" y="3095589"/>
                <a:ext cx="893976" cy="846324"/>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4"/>
              <p:cNvSpPr/>
              <p:nvPr/>
            </p:nvSpPr>
            <p:spPr>
              <a:xfrm rot="-3153878">
                <a:off x="8819601" y="3475568"/>
                <a:ext cx="320230" cy="316418"/>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4"/>
              <p:cNvSpPr/>
              <p:nvPr/>
            </p:nvSpPr>
            <p:spPr>
              <a:xfrm rot="-3153878">
                <a:off x="6968935" y="3574233"/>
                <a:ext cx="2681928" cy="2624752"/>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4"/>
              <p:cNvSpPr/>
              <p:nvPr/>
            </p:nvSpPr>
            <p:spPr>
              <a:xfrm rot="-3153880">
                <a:off x="8321314" y="4203185"/>
                <a:ext cx="276390" cy="251610"/>
              </a:xfrm>
              <a:custGeom>
                <a:avLst/>
                <a:gdLst/>
                <a:ahLst/>
                <a:cxnLst/>
                <a:rect l="l" t="t" r="r" b="b"/>
                <a:pathLst>
                  <a:path w="230" h="208" extrusionOk="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4"/>
              <p:cNvSpPr/>
              <p:nvPr/>
            </p:nvSpPr>
            <p:spPr>
              <a:xfrm rot="-3153881">
                <a:off x="9059897" y="4564360"/>
                <a:ext cx="756735" cy="590902"/>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4"/>
              <p:cNvSpPr/>
              <p:nvPr/>
            </p:nvSpPr>
            <p:spPr>
              <a:xfrm rot="-3153883">
                <a:off x="7232204" y="4160970"/>
                <a:ext cx="1385758" cy="1942353"/>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4"/>
              <p:cNvSpPr/>
              <p:nvPr/>
            </p:nvSpPr>
            <p:spPr>
              <a:xfrm rot="-3153878">
                <a:off x="7428695" y="4433917"/>
                <a:ext cx="913039" cy="1441039"/>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4"/>
              <p:cNvSpPr/>
              <p:nvPr/>
            </p:nvSpPr>
            <p:spPr>
              <a:xfrm rot="-3153879">
                <a:off x="7440314" y="4854408"/>
                <a:ext cx="348823" cy="560404"/>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4"/>
              <p:cNvSpPr/>
              <p:nvPr/>
            </p:nvSpPr>
            <p:spPr>
              <a:xfrm rot="-3153880">
                <a:off x="8207583" y="5119597"/>
                <a:ext cx="251609" cy="297357"/>
              </a:xfrm>
              <a:custGeom>
                <a:avLst/>
                <a:gdLst/>
                <a:ahLst/>
                <a:cxnLst/>
                <a:rect l="l" t="t" r="r" b="b"/>
                <a:pathLst>
                  <a:path w="210" h="247" extrusionOk="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4"/>
              <p:cNvSpPr/>
              <p:nvPr/>
            </p:nvSpPr>
            <p:spPr>
              <a:xfrm rot="-3153878">
                <a:off x="9301266" y="4699738"/>
                <a:ext cx="360260" cy="232548"/>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2" name="Google Shape;542;p14"/>
            <p:cNvGrpSpPr/>
            <p:nvPr/>
          </p:nvGrpSpPr>
          <p:grpSpPr>
            <a:xfrm rot="1598823">
              <a:off x="-1416593" y="3263467"/>
              <a:ext cx="3666961" cy="2834682"/>
              <a:chOff x="-2212989" y="-1005507"/>
              <a:chExt cx="3666904" cy="2834639"/>
            </a:xfrm>
          </p:grpSpPr>
          <p:sp>
            <p:nvSpPr>
              <p:cNvPr id="543" name="Google Shape;543;p14"/>
              <p:cNvSpPr/>
              <p:nvPr/>
            </p:nvSpPr>
            <p:spPr>
              <a:xfrm rot="-280549">
                <a:off x="-24932" y="-582158"/>
                <a:ext cx="1427693" cy="131332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4"/>
              <p:cNvSpPr/>
              <p:nvPr/>
            </p:nvSpPr>
            <p:spPr>
              <a:xfrm rot="-280549">
                <a:off x="254942" y="-423352"/>
                <a:ext cx="893975" cy="846323"/>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4"/>
              <p:cNvSpPr/>
              <p:nvPr/>
            </p:nvSpPr>
            <p:spPr>
              <a:xfrm rot="-280535">
                <a:off x="448947" y="-89603"/>
                <a:ext cx="320230" cy="316418"/>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4"/>
              <p:cNvSpPr/>
              <p:nvPr/>
            </p:nvSpPr>
            <p:spPr>
              <a:xfrm rot="-280549">
                <a:off x="-2110468" y="-900562"/>
                <a:ext cx="2681924" cy="2624750"/>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4"/>
              <p:cNvSpPr/>
              <p:nvPr/>
            </p:nvSpPr>
            <p:spPr>
              <a:xfrm rot="-280543">
                <a:off x="-393709" y="23076"/>
                <a:ext cx="276390" cy="251610"/>
              </a:xfrm>
              <a:custGeom>
                <a:avLst/>
                <a:gdLst/>
                <a:ahLst/>
                <a:cxnLst/>
                <a:rect l="l" t="t" r="r" b="b"/>
                <a:pathLst>
                  <a:path w="230" h="208" extrusionOk="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4"/>
              <p:cNvSpPr/>
              <p:nvPr/>
            </p:nvSpPr>
            <p:spPr>
              <a:xfrm rot="-280546">
                <a:off x="-371346" y="935469"/>
                <a:ext cx="756734" cy="590901"/>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4"/>
              <p:cNvSpPr/>
              <p:nvPr/>
            </p:nvSpPr>
            <p:spPr>
              <a:xfrm rot="-280552">
                <a:off x="-1902582" y="-680185"/>
                <a:ext cx="1385757" cy="1942352"/>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4"/>
              <p:cNvSpPr/>
              <p:nvPr/>
            </p:nvSpPr>
            <p:spPr>
              <a:xfrm rot="-280543">
                <a:off x="-1709492" y="-444157"/>
                <a:ext cx="913040" cy="1441039"/>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4"/>
              <p:cNvSpPr/>
              <p:nvPr/>
            </p:nvSpPr>
            <p:spPr>
              <a:xfrm rot="-280539">
                <a:off x="-1594059" y="-217795"/>
                <a:ext cx="348824" cy="560404"/>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4"/>
              <p:cNvSpPr/>
              <p:nvPr/>
            </p:nvSpPr>
            <p:spPr>
              <a:xfrm rot="-280543">
                <a:off x="-1162698" y="536497"/>
                <a:ext cx="251609" cy="297358"/>
              </a:xfrm>
              <a:custGeom>
                <a:avLst/>
                <a:gdLst/>
                <a:ahLst/>
                <a:cxnLst/>
                <a:rect l="l" t="t" r="r" b="b"/>
                <a:pathLst>
                  <a:path w="210" h="247" extrusionOk="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4"/>
              <p:cNvSpPr/>
              <p:nvPr/>
            </p:nvSpPr>
            <p:spPr>
              <a:xfrm rot="-280544">
                <a:off x="-111693" y="1117273"/>
                <a:ext cx="360260" cy="232548"/>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4" name="Google Shape;554;p14"/>
            <p:cNvSpPr/>
            <p:nvPr/>
          </p:nvSpPr>
          <p:spPr>
            <a:xfrm rot="8141769">
              <a:off x="7799113" y="-560744"/>
              <a:ext cx="1427691" cy="1313326"/>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4"/>
            <p:cNvSpPr/>
            <p:nvPr/>
          </p:nvSpPr>
          <p:spPr>
            <a:xfrm rot="8141769">
              <a:off x="8103590" y="-261410"/>
              <a:ext cx="893973" cy="846321"/>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4"/>
            <p:cNvSpPr/>
            <p:nvPr/>
          </p:nvSpPr>
          <p:spPr>
            <a:xfrm rot="8141782">
              <a:off x="8418109" y="-108676"/>
              <a:ext cx="320229" cy="316417"/>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7" name="Google Shape;557;p14"/>
          <p:cNvGrpSpPr/>
          <p:nvPr/>
        </p:nvGrpSpPr>
        <p:grpSpPr>
          <a:xfrm>
            <a:off x="-429478" y="-299402"/>
            <a:ext cx="9610849" cy="6070064"/>
            <a:chOff x="-429478" y="-299402"/>
            <a:chExt cx="9610849" cy="6070064"/>
          </a:xfrm>
        </p:grpSpPr>
        <p:pic>
          <p:nvPicPr>
            <p:cNvPr id="558" name="Google Shape;558;p14"/>
            <p:cNvPicPr preferRelativeResize="0"/>
            <p:nvPr/>
          </p:nvPicPr>
          <p:blipFill>
            <a:blip r:embed="rId2">
              <a:alphaModFix/>
            </a:blip>
            <a:stretch>
              <a:fillRect/>
            </a:stretch>
          </p:blipFill>
          <p:spPr>
            <a:xfrm rot="6084367">
              <a:off x="-377451" y="4287372"/>
              <a:ext cx="831770" cy="786872"/>
            </a:xfrm>
            <a:prstGeom prst="rect">
              <a:avLst/>
            </a:prstGeom>
            <a:noFill/>
            <a:ln>
              <a:noFill/>
            </a:ln>
          </p:spPr>
        </p:pic>
        <p:pic>
          <p:nvPicPr>
            <p:cNvPr id="559" name="Google Shape;559;p14"/>
            <p:cNvPicPr preferRelativeResize="0"/>
            <p:nvPr/>
          </p:nvPicPr>
          <p:blipFill>
            <a:blip r:embed="rId3">
              <a:alphaModFix/>
            </a:blip>
            <a:stretch>
              <a:fillRect/>
            </a:stretch>
          </p:blipFill>
          <p:spPr>
            <a:xfrm rot="-7032116">
              <a:off x="7799774" y="4498151"/>
              <a:ext cx="1052748" cy="1104026"/>
            </a:xfrm>
            <a:prstGeom prst="rect">
              <a:avLst/>
            </a:prstGeom>
            <a:noFill/>
            <a:ln>
              <a:noFill/>
            </a:ln>
          </p:spPr>
        </p:pic>
        <p:pic>
          <p:nvPicPr>
            <p:cNvPr id="560" name="Google Shape;560;p14"/>
            <p:cNvPicPr preferRelativeResize="0"/>
            <p:nvPr/>
          </p:nvPicPr>
          <p:blipFill>
            <a:blip r:embed="rId4">
              <a:alphaModFix/>
            </a:blip>
            <a:stretch>
              <a:fillRect/>
            </a:stretch>
          </p:blipFill>
          <p:spPr>
            <a:xfrm rot="-10329258">
              <a:off x="8381000" y="-251877"/>
              <a:ext cx="750221" cy="786213"/>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33"/>
        <p:cNvGrpSpPr/>
        <p:nvPr/>
      </p:nvGrpSpPr>
      <p:grpSpPr>
        <a:xfrm>
          <a:off x="0" y="0"/>
          <a:ext cx="0" cy="0"/>
          <a:chOff x="0" y="0"/>
          <a:chExt cx="0" cy="0"/>
        </a:xfrm>
      </p:grpSpPr>
      <p:sp>
        <p:nvSpPr>
          <p:cNvPr id="834" name="Google Shape;834;p22"/>
          <p:cNvSpPr txBox="1">
            <a:spLocks noGrp="1"/>
          </p:cNvSpPr>
          <p:nvPr>
            <p:ph type="title"/>
          </p:nvPr>
        </p:nvSpPr>
        <p:spPr>
          <a:xfrm>
            <a:off x="713275" y="1198925"/>
            <a:ext cx="4448100" cy="560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3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5" name="Google Shape;835;p22"/>
          <p:cNvSpPr txBox="1">
            <a:spLocks noGrp="1"/>
          </p:cNvSpPr>
          <p:nvPr>
            <p:ph type="subTitle" idx="1"/>
          </p:nvPr>
        </p:nvSpPr>
        <p:spPr>
          <a:xfrm>
            <a:off x="713225" y="1799225"/>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6" name="Google Shape;836;p22"/>
          <p:cNvSpPr txBox="1"/>
          <p:nvPr/>
        </p:nvSpPr>
        <p:spPr>
          <a:xfrm>
            <a:off x="713225" y="361195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u="sng">
                <a:solidFill>
                  <a:schemeClr val="hlink"/>
                </a:solidFill>
                <a:latin typeface="Barlow"/>
                <a:ea typeface="Barlow"/>
                <a:cs typeface="Barlow"/>
                <a:sym typeface="Barlow"/>
                <a:hlinkClick r:id="rId2"/>
              </a:rPr>
              <a:t>Slidesgo</a:t>
            </a:r>
            <a:r>
              <a:rPr lang="en" sz="1200">
                <a:solidFill>
                  <a:schemeClr val="dk1"/>
                </a:solidFill>
                <a:latin typeface="Barlow"/>
                <a:ea typeface="Barlow"/>
                <a:cs typeface="Barlow"/>
                <a:sym typeface="Barlow"/>
              </a:rPr>
              <a:t>, and includes icons by </a:t>
            </a:r>
            <a:r>
              <a:rPr lang="en" sz="12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Barlow"/>
                <a:ea typeface="Barlow"/>
                <a:cs typeface="Barlow"/>
                <a:sym typeface="Barlow"/>
              </a:rPr>
              <a:t> </a:t>
            </a:r>
            <a:endParaRPr sz="1200" b="1" u="sng">
              <a:solidFill>
                <a:schemeClr val="dk1"/>
              </a:solidFill>
              <a:latin typeface="Barlow"/>
              <a:ea typeface="Barlow"/>
              <a:cs typeface="Barlow"/>
              <a:sym typeface="Barlow"/>
            </a:endParaRPr>
          </a:p>
        </p:txBody>
      </p:sp>
      <p:grpSp>
        <p:nvGrpSpPr>
          <p:cNvPr id="837" name="Google Shape;837;p22"/>
          <p:cNvGrpSpPr/>
          <p:nvPr/>
        </p:nvGrpSpPr>
        <p:grpSpPr>
          <a:xfrm rot="-3322052" flipH="1">
            <a:off x="-1688828" y="-2330714"/>
            <a:ext cx="4923334" cy="4130992"/>
            <a:chOff x="5331778" y="-1723717"/>
            <a:chExt cx="4923421" cy="4131065"/>
          </a:xfrm>
        </p:grpSpPr>
        <p:sp>
          <p:nvSpPr>
            <p:cNvPr id="838" name="Google Shape;838;p22"/>
            <p:cNvSpPr/>
            <p:nvPr/>
          </p:nvSpPr>
          <p:spPr>
            <a:xfrm rot="-9010589">
              <a:off x="5862496" y="-1142019"/>
              <a:ext cx="3129571" cy="2967669"/>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2"/>
            <p:cNvSpPr/>
            <p:nvPr/>
          </p:nvSpPr>
          <p:spPr>
            <a:xfrm rot="-9010592">
              <a:off x="5995963" y="-889109"/>
              <a:ext cx="2857091" cy="2574745"/>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2"/>
            <p:cNvSpPr/>
            <p:nvPr/>
          </p:nvSpPr>
          <p:spPr>
            <a:xfrm rot="-9010589">
              <a:off x="6985761" y="919608"/>
              <a:ext cx="651583" cy="641711"/>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2"/>
            <p:cNvSpPr/>
            <p:nvPr/>
          </p:nvSpPr>
          <p:spPr>
            <a:xfrm rot="-9010590">
              <a:off x="7937526" y="1089508"/>
              <a:ext cx="458082" cy="232990"/>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2"/>
            <p:cNvSpPr/>
            <p:nvPr/>
          </p:nvSpPr>
          <p:spPr>
            <a:xfrm rot="-9010592">
              <a:off x="6344542" y="-817282"/>
              <a:ext cx="1777042" cy="1792839"/>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2"/>
            <p:cNvSpPr/>
            <p:nvPr/>
          </p:nvSpPr>
          <p:spPr>
            <a:xfrm rot="-9010594">
              <a:off x="7136640" y="1144254"/>
              <a:ext cx="341587" cy="306047"/>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2"/>
            <p:cNvSpPr/>
            <p:nvPr/>
          </p:nvSpPr>
          <p:spPr>
            <a:xfrm rot="-9010588">
              <a:off x="6498894" y="-300328"/>
              <a:ext cx="1174824" cy="102081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2"/>
            <p:cNvSpPr/>
            <p:nvPr/>
          </p:nvSpPr>
          <p:spPr>
            <a:xfrm rot="-9010590">
              <a:off x="7539570" y="-449568"/>
              <a:ext cx="499547" cy="37515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2"/>
            <p:cNvSpPr/>
            <p:nvPr/>
          </p:nvSpPr>
          <p:spPr>
            <a:xfrm rot="-9010591">
              <a:off x="6742129" y="-85169"/>
              <a:ext cx="799668" cy="499547"/>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2"/>
            <p:cNvSpPr/>
            <p:nvPr/>
          </p:nvSpPr>
          <p:spPr>
            <a:xfrm rot="-9010591">
              <a:off x="8687241" y="2695"/>
              <a:ext cx="955654" cy="947757"/>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2"/>
            <p:cNvSpPr/>
            <p:nvPr/>
          </p:nvSpPr>
          <p:spPr>
            <a:xfrm rot="-9010589">
              <a:off x="9130283" y="320572"/>
              <a:ext cx="327765" cy="266557"/>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2"/>
            <p:cNvSpPr/>
            <p:nvPr/>
          </p:nvSpPr>
          <p:spPr>
            <a:xfrm rot="-9010591">
              <a:off x="8840293" y="167758"/>
              <a:ext cx="665405" cy="665405"/>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2"/>
            <p:cNvSpPr/>
            <p:nvPr/>
          </p:nvSpPr>
          <p:spPr>
            <a:xfrm rot="-9010592">
              <a:off x="8618135" y="-356342"/>
              <a:ext cx="1328833" cy="1593416"/>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51" name="Google Shape;851;p22"/>
          <p:cNvPicPr preferRelativeResize="0"/>
          <p:nvPr/>
        </p:nvPicPr>
        <p:blipFill>
          <a:blip r:embed="rId5">
            <a:alphaModFix/>
          </a:blip>
          <a:stretch>
            <a:fillRect/>
          </a:stretch>
        </p:blipFill>
        <p:spPr>
          <a:xfrm rot="-9094661">
            <a:off x="6764926" y="-164403"/>
            <a:ext cx="750221" cy="786213"/>
          </a:xfrm>
          <a:prstGeom prst="rect">
            <a:avLst/>
          </a:prstGeom>
          <a:noFill/>
          <a:ln>
            <a:noFill/>
          </a:ln>
        </p:spPr>
      </p:pic>
      <p:sp>
        <p:nvSpPr>
          <p:cNvPr id="852" name="Google Shape;852;p22"/>
          <p:cNvSpPr/>
          <p:nvPr/>
        </p:nvSpPr>
        <p:spPr>
          <a:xfrm rot="-9010592">
            <a:off x="6365492" y="-785882"/>
            <a:ext cx="1777042" cy="1792839"/>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2"/>
          <p:cNvSpPr/>
          <p:nvPr/>
        </p:nvSpPr>
        <p:spPr>
          <a:xfrm rot="-9010588">
            <a:off x="6519844" y="-268928"/>
            <a:ext cx="1174824" cy="102081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22"/>
          <p:cNvSpPr/>
          <p:nvPr/>
        </p:nvSpPr>
        <p:spPr>
          <a:xfrm rot="-9010590">
            <a:off x="7560520" y="-418168"/>
            <a:ext cx="499547" cy="37515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2"/>
          <p:cNvSpPr/>
          <p:nvPr/>
        </p:nvSpPr>
        <p:spPr>
          <a:xfrm rot="-9010591">
            <a:off x="8708191" y="34095"/>
            <a:ext cx="955654" cy="947757"/>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2"/>
          <p:cNvSpPr/>
          <p:nvPr/>
        </p:nvSpPr>
        <p:spPr>
          <a:xfrm rot="-9010589">
            <a:off x="9151233" y="351972"/>
            <a:ext cx="327765" cy="266557"/>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2"/>
          <p:cNvSpPr/>
          <p:nvPr/>
        </p:nvSpPr>
        <p:spPr>
          <a:xfrm rot="-9010591">
            <a:off x="8861243" y="199158"/>
            <a:ext cx="665405" cy="665405"/>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2"/>
          <p:cNvSpPr/>
          <p:nvPr/>
        </p:nvSpPr>
        <p:spPr>
          <a:xfrm rot="-9010592">
            <a:off x="8639085" y="-324942"/>
            <a:ext cx="1328833" cy="1593416"/>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59" name="Google Shape;859;p22"/>
          <p:cNvPicPr preferRelativeResize="0"/>
          <p:nvPr/>
        </p:nvPicPr>
        <p:blipFill>
          <a:blip r:embed="rId6">
            <a:alphaModFix/>
          </a:blip>
          <a:stretch>
            <a:fillRect/>
          </a:stretch>
        </p:blipFill>
        <p:spPr>
          <a:xfrm rot="4628052">
            <a:off x="839512" y="-110933"/>
            <a:ext cx="1023670" cy="808859"/>
          </a:xfrm>
          <a:prstGeom prst="rect">
            <a:avLst/>
          </a:prstGeom>
          <a:noFill/>
          <a:ln>
            <a:noFill/>
          </a:ln>
        </p:spPr>
      </p:pic>
      <p:grpSp>
        <p:nvGrpSpPr>
          <p:cNvPr id="860" name="Google Shape;860;p22"/>
          <p:cNvGrpSpPr/>
          <p:nvPr/>
        </p:nvGrpSpPr>
        <p:grpSpPr>
          <a:xfrm>
            <a:off x="3808550" y="2345845"/>
            <a:ext cx="7718667" cy="3820394"/>
            <a:chOff x="944563" y="3011488"/>
            <a:chExt cx="4211637" cy="2565400"/>
          </a:xfrm>
        </p:grpSpPr>
        <p:sp>
          <p:nvSpPr>
            <p:cNvPr id="861" name="Google Shape;861;p22"/>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2"/>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2"/>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2"/>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2"/>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2"/>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2"/>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2"/>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2"/>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2"/>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2"/>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2"/>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2"/>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2"/>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2"/>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2"/>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2"/>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2"/>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2"/>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2"/>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2"/>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2"/>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2"/>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2"/>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2"/>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2"/>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2"/>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2"/>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2"/>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2"/>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2"/>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22"/>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22"/>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2"/>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2"/>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2"/>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2"/>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2"/>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2"/>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0"/>
        <p:cNvGrpSpPr/>
        <p:nvPr/>
      </p:nvGrpSpPr>
      <p:grpSpPr>
        <a:xfrm>
          <a:off x="0" y="0"/>
          <a:ext cx="0" cy="0"/>
          <a:chOff x="0" y="0"/>
          <a:chExt cx="0" cy="0"/>
        </a:xfrm>
      </p:grpSpPr>
      <p:grpSp>
        <p:nvGrpSpPr>
          <p:cNvPr id="901" name="Google Shape;901;p23"/>
          <p:cNvGrpSpPr/>
          <p:nvPr/>
        </p:nvGrpSpPr>
        <p:grpSpPr>
          <a:xfrm>
            <a:off x="-1853247" y="-1662784"/>
            <a:ext cx="12631784" cy="8791553"/>
            <a:chOff x="-1853247" y="-1662784"/>
            <a:chExt cx="12631784" cy="8791553"/>
          </a:xfrm>
        </p:grpSpPr>
        <p:grpSp>
          <p:nvGrpSpPr>
            <p:cNvPr id="902" name="Google Shape;902;p23"/>
            <p:cNvGrpSpPr/>
            <p:nvPr/>
          </p:nvGrpSpPr>
          <p:grpSpPr>
            <a:xfrm rot="-5400000">
              <a:off x="6853018" y="-1873891"/>
              <a:ext cx="3714412" cy="4136626"/>
              <a:chOff x="6452693" y="2612509"/>
              <a:chExt cx="3714412" cy="4136626"/>
            </a:xfrm>
          </p:grpSpPr>
          <p:sp>
            <p:nvSpPr>
              <p:cNvPr id="903" name="Google Shape;903;p23"/>
              <p:cNvSpPr/>
              <p:nvPr/>
            </p:nvSpPr>
            <p:spPr>
              <a:xfrm rot="-3153882">
                <a:off x="8323793" y="2921831"/>
                <a:ext cx="1427693" cy="1313327"/>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23"/>
              <p:cNvSpPr/>
              <p:nvPr/>
            </p:nvSpPr>
            <p:spPr>
              <a:xfrm rot="-3153878">
                <a:off x="8543966" y="3095589"/>
                <a:ext cx="893976" cy="846324"/>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3"/>
              <p:cNvSpPr/>
              <p:nvPr/>
            </p:nvSpPr>
            <p:spPr>
              <a:xfrm rot="-3153878">
                <a:off x="8819601" y="3475568"/>
                <a:ext cx="320230" cy="316418"/>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3"/>
              <p:cNvSpPr/>
              <p:nvPr/>
            </p:nvSpPr>
            <p:spPr>
              <a:xfrm rot="-3153878">
                <a:off x="6968935" y="3574233"/>
                <a:ext cx="2681928" cy="2624752"/>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3"/>
              <p:cNvSpPr/>
              <p:nvPr/>
            </p:nvSpPr>
            <p:spPr>
              <a:xfrm rot="-3153880">
                <a:off x="8321314" y="4203185"/>
                <a:ext cx="276390" cy="251610"/>
              </a:xfrm>
              <a:custGeom>
                <a:avLst/>
                <a:gdLst/>
                <a:ahLst/>
                <a:cxnLst/>
                <a:rect l="l" t="t" r="r" b="b"/>
                <a:pathLst>
                  <a:path w="230" h="208" extrusionOk="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3"/>
              <p:cNvSpPr/>
              <p:nvPr/>
            </p:nvSpPr>
            <p:spPr>
              <a:xfrm rot="-3153881">
                <a:off x="9059897" y="4564360"/>
                <a:ext cx="756735" cy="590902"/>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3"/>
              <p:cNvSpPr/>
              <p:nvPr/>
            </p:nvSpPr>
            <p:spPr>
              <a:xfrm rot="-3153883">
                <a:off x="7232204" y="4160970"/>
                <a:ext cx="1385758" cy="1942353"/>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3"/>
              <p:cNvSpPr/>
              <p:nvPr/>
            </p:nvSpPr>
            <p:spPr>
              <a:xfrm rot="-3153878">
                <a:off x="7428695" y="4433917"/>
                <a:ext cx="913039" cy="1441039"/>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3"/>
              <p:cNvSpPr/>
              <p:nvPr/>
            </p:nvSpPr>
            <p:spPr>
              <a:xfrm rot="-3153879">
                <a:off x="7440314" y="4854408"/>
                <a:ext cx="348823" cy="560404"/>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3"/>
              <p:cNvSpPr/>
              <p:nvPr/>
            </p:nvSpPr>
            <p:spPr>
              <a:xfrm rot="-3153880">
                <a:off x="8207583" y="5119597"/>
                <a:ext cx="251609" cy="297357"/>
              </a:xfrm>
              <a:custGeom>
                <a:avLst/>
                <a:gdLst/>
                <a:ahLst/>
                <a:cxnLst/>
                <a:rect l="l" t="t" r="r" b="b"/>
                <a:pathLst>
                  <a:path w="210" h="247" extrusionOk="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3"/>
              <p:cNvSpPr/>
              <p:nvPr/>
            </p:nvSpPr>
            <p:spPr>
              <a:xfrm rot="-3153878">
                <a:off x="9301266" y="4699738"/>
                <a:ext cx="360260" cy="232548"/>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4" name="Google Shape;914;p23"/>
            <p:cNvGrpSpPr/>
            <p:nvPr/>
          </p:nvGrpSpPr>
          <p:grpSpPr>
            <a:xfrm rot="4013921" flipH="1">
              <a:off x="-1557369" y="3601925"/>
              <a:ext cx="3347380" cy="2854672"/>
              <a:chOff x="6937375" y="1462088"/>
              <a:chExt cx="2459038" cy="2097088"/>
            </a:xfrm>
          </p:grpSpPr>
          <p:sp>
            <p:nvSpPr>
              <p:cNvPr id="915" name="Google Shape;915;p23"/>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3"/>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23"/>
              <p:cNvSpPr/>
              <p:nvPr/>
            </p:nvSpPr>
            <p:spPr>
              <a:xfrm>
                <a:off x="8156575" y="2870201"/>
                <a:ext cx="266700" cy="26352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3"/>
              <p:cNvSpPr/>
              <p:nvPr/>
            </p:nvSpPr>
            <p:spPr>
              <a:xfrm>
                <a:off x="8231188" y="1757363"/>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3"/>
              <p:cNvSpPr/>
              <p:nvPr/>
            </p:nvSpPr>
            <p:spPr>
              <a:xfrm>
                <a:off x="8447088" y="1878013"/>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3"/>
              <p:cNvSpPr/>
              <p:nvPr/>
            </p:nvSpPr>
            <p:spPr>
              <a:xfrm>
                <a:off x="8756650" y="2111376"/>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3"/>
              <p:cNvSpPr/>
              <p:nvPr/>
            </p:nvSpPr>
            <p:spPr>
              <a:xfrm>
                <a:off x="6937375" y="146208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3"/>
              <p:cNvSpPr/>
              <p:nvPr/>
            </p:nvSpPr>
            <p:spPr>
              <a:xfrm>
                <a:off x="7381875" y="211613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3"/>
              <p:cNvSpPr/>
              <p:nvPr/>
            </p:nvSpPr>
            <p:spPr>
              <a:xfrm>
                <a:off x="7113588" y="161448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4" name="Google Shape;924;p23"/>
            <p:cNvGrpSpPr/>
            <p:nvPr/>
          </p:nvGrpSpPr>
          <p:grpSpPr>
            <a:xfrm rot="-606681" flipH="1">
              <a:off x="6756969" y="3601834"/>
              <a:ext cx="3347596" cy="2854857"/>
              <a:chOff x="6937375" y="1462088"/>
              <a:chExt cx="2459038" cy="2097088"/>
            </a:xfrm>
          </p:grpSpPr>
          <p:sp>
            <p:nvSpPr>
              <p:cNvPr id="925" name="Google Shape;925;p23"/>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23"/>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23"/>
              <p:cNvSpPr/>
              <p:nvPr/>
            </p:nvSpPr>
            <p:spPr>
              <a:xfrm>
                <a:off x="8156575" y="2870201"/>
                <a:ext cx="266700" cy="26352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3"/>
              <p:cNvSpPr/>
              <p:nvPr/>
            </p:nvSpPr>
            <p:spPr>
              <a:xfrm>
                <a:off x="8231188" y="1757363"/>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3"/>
              <p:cNvSpPr/>
              <p:nvPr/>
            </p:nvSpPr>
            <p:spPr>
              <a:xfrm>
                <a:off x="8447088" y="1878013"/>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3"/>
              <p:cNvSpPr/>
              <p:nvPr/>
            </p:nvSpPr>
            <p:spPr>
              <a:xfrm>
                <a:off x="8756650" y="2111376"/>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3"/>
              <p:cNvSpPr/>
              <p:nvPr/>
            </p:nvSpPr>
            <p:spPr>
              <a:xfrm>
                <a:off x="6937375" y="146208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3"/>
              <p:cNvSpPr/>
              <p:nvPr/>
            </p:nvSpPr>
            <p:spPr>
              <a:xfrm>
                <a:off x="7381875" y="211613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3"/>
              <p:cNvSpPr/>
              <p:nvPr/>
            </p:nvSpPr>
            <p:spPr>
              <a:xfrm>
                <a:off x="7113588" y="161448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4" name="Google Shape;934;p23"/>
          <p:cNvGrpSpPr/>
          <p:nvPr/>
        </p:nvGrpSpPr>
        <p:grpSpPr>
          <a:xfrm rot="-606453" flipH="1">
            <a:off x="7005515" y="3955594"/>
            <a:ext cx="2579252" cy="1012872"/>
            <a:chOff x="-49250" y="4319475"/>
            <a:chExt cx="2579200" cy="1012851"/>
          </a:xfrm>
        </p:grpSpPr>
        <p:pic>
          <p:nvPicPr>
            <p:cNvPr id="935" name="Google Shape;935;p2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936" name="Google Shape;936;p2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37"/>
        <p:cNvGrpSpPr/>
        <p:nvPr/>
      </p:nvGrpSpPr>
      <p:grpSpPr>
        <a:xfrm>
          <a:off x="0" y="0"/>
          <a:ext cx="0" cy="0"/>
          <a:chOff x="0" y="0"/>
          <a:chExt cx="0" cy="0"/>
        </a:xfrm>
      </p:grpSpPr>
      <p:grpSp>
        <p:nvGrpSpPr>
          <p:cNvPr id="938" name="Google Shape;938;p24"/>
          <p:cNvGrpSpPr/>
          <p:nvPr/>
        </p:nvGrpSpPr>
        <p:grpSpPr>
          <a:xfrm>
            <a:off x="-1327495" y="-1880341"/>
            <a:ext cx="12993435" cy="9236613"/>
            <a:chOff x="-1327495" y="-1880341"/>
            <a:chExt cx="12993435" cy="9236613"/>
          </a:xfrm>
        </p:grpSpPr>
        <p:sp>
          <p:nvSpPr>
            <p:cNvPr id="939" name="Google Shape;939;p24"/>
            <p:cNvSpPr/>
            <p:nvPr/>
          </p:nvSpPr>
          <p:spPr>
            <a:xfrm rot="-6299999">
              <a:off x="-719640" y="1637615"/>
              <a:ext cx="1606584" cy="1477887"/>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4"/>
            <p:cNvSpPr/>
            <p:nvPr/>
          </p:nvSpPr>
          <p:spPr>
            <a:xfrm rot="-6300000">
              <a:off x="-1030392" y="-1433126"/>
              <a:ext cx="3399769" cy="3223903"/>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4"/>
            <p:cNvSpPr/>
            <p:nvPr/>
          </p:nvSpPr>
          <p:spPr>
            <a:xfrm rot="-6300000">
              <a:off x="-928007" y="-1178606"/>
              <a:ext cx="3103763" cy="2797047"/>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4"/>
            <p:cNvSpPr/>
            <p:nvPr/>
          </p:nvSpPr>
          <p:spPr>
            <a:xfrm rot="-6299999">
              <a:off x="-465479" y="429269"/>
              <a:ext cx="707839" cy="697117"/>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4"/>
            <p:cNvSpPr/>
            <p:nvPr/>
          </p:nvSpPr>
          <p:spPr>
            <a:xfrm rot="-6300001">
              <a:off x="-242071" y="-1145801"/>
              <a:ext cx="1930469" cy="1947637"/>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4"/>
            <p:cNvSpPr/>
            <p:nvPr/>
          </p:nvSpPr>
          <p:spPr>
            <a:xfrm rot="-6300000">
              <a:off x="-344029" y="651924"/>
              <a:ext cx="371079" cy="332471"/>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4"/>
            <p:cNvSpPr/>
            <p:nvPr/>
          </p:nvSpPr>
          <p:spPr>
            <a:xfrm rot="-6299998">
              <a:off x="-128244" y="-739262"/>
              <a:ext cx="1276257" cy="1108953"/>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24"/>
            <p:cNvSpPr/>
            <p:nvPr/>
          </p:nvSpPr>
          <p:spPr>
            <a:xfrm rot="-6300002">
              <a:off x="1140665" y="-208360"/>
              <a:ext cx="542677" cy="407545"/>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24"/>
            <p:cNvSpPr/>
            <p:nvPr/>
          </p:nvSpPr>
          <p:spPr>
            <a:xfrm rot="-6300002">
              <a:off x="153189" y="-448064"/>
              <a:ext cx="868711" cy="542678"/>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24"/>
            <p:cNvSpPr/>
            <p:nvPr/>
          </p:nvSpPr>
          <p:spPr>
            <a:xfrm rot="-6300000">
              <a:off x="1292521" y="818321"/>
              <a:ext cx="1443561" cy="1730992"/>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4"/>
            <p:cNvSpPr/>
            <p:nvPr/>
          </p:nvSpPr>
          <p:spPr>
            <a:xfrm rot="8898568">
              <a:off x="9790939" y="4282687"/>
              <a:ext cx="1606583" cy="1477889"/>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4"/>
            <p:cNvSpPr/>
            <p:nvPr/>
          </p:nvSpPr>
          <p:spPr>
            <a:xfrm rot="8898566">
              <a:off x="10116368" y="4626983"/>
              <a:ext cx="1005990" cy="952369"/>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4"/>
            <p:cNvSpPr/>
            <p:nvPr/>
          </p:nvSpPr>
          <p:spPr>
            <a:xfrm rot="8898568">
              <a:off x="10497123" y="4808699"/>
              <a:ext cx="360354" cy="35606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24"/>
            <p:cNvSpPr/>
            <p:nvPr/>
          </p:nvSpPr>
          <p:spPr>
            <a:xfrm rot="8898568">
              <a:off x="6620952" y="3479712"/>
              <a:ext cx="3399765" cy="3223904"/>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24"/>
            <p:cNvSpPr/>
            <p:nvPr/>
          </p:nvSpPr>
          <p:spPr>
            <a:xfrm rot="8898564">
              <a:off x="6821414" y="3725039"/>
              <a:ext cx="3103762" cy="2797048"/>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24"/>
            <p:cNvSpPr/>
            <p:nvPr/>
          </p:nvSpPr>
          <p:spPr>
            <a:xfrm rot="8898567">
              <a:off x="8764999" y="5319220"/>
              <a:ext cx="707839" cy="697117"/>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4"/>
            <p:cNvSpPr/>
            <p:nvPr/>
          </p:nvSpPr>
          <p:spPr>
            <a:xfrm rot="8898564">
              <a:off x="9280198" y="4706986"/>
              <a:ext cx="497633" cy="253107"/>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24"/>
            <p:cNvSpPr/>
            <p:nvPr/>
          </p:nvSpPr>
          <p:spPr>
            <a:xfrm rot="8898565">
              <a:off x="7004155" y="4167194"/>
              <a:ext cx="1930470" cy="1947636"/>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4"/>
            <p:cNvSpPr/>
            <p:nvPr/>
          </p:nvSpPr>
          <p:spPr>
            <a:xfrm rot="8898568">
              <a:off x="8985491" y="5534912"/>
              <a:ext cx="371079" cy="332471"/>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24"/>
            <p:cNvSpPr/>
            <p:nvPr/>
          </p:nvSpPr>
          <p:spPr>
            <a:xfrm rot="8898567">
              <a:off x="8830804" y="2987419"/>
              <a:ext cx="1038163" cy="1029588"/>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4"/>
            <p:cNvSpPr/>
            <p:nvPr/>
          </p:nvSpPr>
          <p:spPr>
            <a:xfrm rot="8898573">
              <a:off x="9217046" y="3222388"/>
              <a:ext cx="356064" cy="289573"/>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4"/>
            <p:cNvSpPr/>
            <p:nvPr/>
          </p:nvSpPr>
          <p:spPr>
            <a:xfrm rot="8898571">
              <a:off x="9015374" y="3145593"/>
              <a:ext cx="722855" cy="722857"/>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4"/>
            <p:cNvSpPr/>
            <p:nvPr/>
          </p:nvSpPr>
          <p:spPr>
            <a:xfrm rot="8898569">
              <a:off x="8654407" y="2505782"/>
              <a:ext cx="1443560" cy="1730991"/>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2" name="Google Shape;962;p24"/>
          <p:cNvGrpSpPr/>
          <p:nvPr/>
        </p:nvGrpSpPr>
        <p:grpSpPr>
          <a:xfrm>
            <a:off x="3229900" y="-1397741"/>
            <a:ext cx="8436059" cy="4071003"/>
            <a:chOff x="0" y="2771776"/>
            <a:chExt cx="5156200" cy="3062286"/>
          </a:xfrm>
        </p:grpSpPr>
        <p:sp>
          <p:nvSpPr>
            <p:cNvPr id="963" name="Google Shape;963;p24"/>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24"/>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24"/>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24"/>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24"/>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24"/>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24"/>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24"/>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24"/>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24"/>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24"/>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24"/>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24"/>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24"/>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24"/>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24"/>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24"/>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24"/>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24"/>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24"/>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24"/>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24"/>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24"/>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24"/>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24"/>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24"/>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24"/>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24"/>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24"/>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24"/>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24"/>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24"/>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24"/>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24"/>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24"/>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24"/>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24"/>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24"/>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24"/>
            <p:cNvSpPr/>
            <p:nvPr/>
          </p:nvSpPr>
          <p:spPr>
            <a:xfrm>
              <a:off x="944563" y="4333876"/>
              <a:ext cx="1500" cy="1500"/>
            </a:xfrm>
            <a:prstGeom prst="rect">
              <a:avLst/>
            </a:pr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24"/>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24"/>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24"/>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5" name="Google Shape;1005;p24"/>
          <p:cNvGrpSpPr/>
          <p:nvPr/>
        </p:nvGrpSpPr>
        <p:grpSpPr>
          <a:xfrm>
            <a:off x="-428188" y="869512"/>
            <a:ext cx="9170830" cy="4903083"/>
            <a:chOff x="-428188" y="869512"/>
            <a:chExt cx="9170830" cy="4903083"/>
          </a:xfrm>
        </p:grpSpPr>
        <p:pic>
          <p:nvPicPr>
            <p:cNvPr id="1006" name="Google Shape;1006;p24"/>
            <p:cNvPicPr preferRelativeResize="0"/>
            <p:nvPr/>
          </p:nvPicPr>
          <p:blipFill>
            <a:blip r:embed="rId2">
              <a:alphaModFix/>
            </a:blip>
            <a:stretch>
              <a:fillRect/>
            </a:stretch>
          </p:blipFill>
          <p:spPr>
            <a:xfrm>
              <a:off x="-428188" y="2080868"/>
              <a:ext cx="1023670" cy="808858"/>
            </a:xfrm>
            <a:prstGeom prst="rect">
              <a:avLst/>
            </a:prstGeom>
            <a:noFill/>
            <a:ln>
              <a:noFill/>
            </a:ln>
          </p:spPr>
        </p:pic>
        <p:pic>
          <p:nvPicPr>
            <p:cNvPr id="1007" name="Google Shape;1007;p24"/>
            <p:cNvPicPr preferRelativeResize="0"/>
            <p:nvPr/>
          </p:nvPicPr>
          <p:blipFill>
            <a:blip r:embed="rId3">
              <a:alphaModFix/>
            </a:blip>
            <a:stretch>
              <a:fillRect/>
            </a:stretch>
          </p:blipFill>
          <p:spPr>
            <a:xfrm rot="1721713" flipH="1">
              <a:off x="1368176" y="1304805"/>
              <a:ext cx="1249943" cy="808857"/>
            </a:xfrm>
            <a:prstGeom prst="rect">
              <a:avLst/>
            </a:prstGeom>
            <a:noFill/>
            <a:ln>
              <a:noFill/>
            </a:ln>
          </p:spPr>
        </p:pic>
        <p:pic>
          <p:nvPicPr>
            <p:cNvPr id="1008" name="Google Shape;1008;p24"/>
            <p:cNvPicPr preferRelativeResize="0"/>
            <p:nvPr/>
          </p:nvPicPr>
          <p:blipFill>
            <a:blip r:embed="rId4">
              <a:alphaModFix/>
            </a:blip>
            <a:stretch>
              <a:fillRect/>
            </a:stretch>
          </p:blipFill>
          <p:spPr>
            <a:xfrm rot="-1877775">
              <a:off x="248096" y="963751"/>
              <a:ext cx="545374" cy="651676"/>
            </a:xfrm>
            <a:prstGeom prst="rect">
              <a:avLst/>
            </a:prstGeom>
            <a:noFill/>
            <a:ln>
              <a:noFill/>
            </a:ln>
          </p:spPr>
        </p:pic>
        <p:pic>
          <p:nvPicPr>
            <p:cNvPr id="1009" name="Google Shape;1009;p24"/>
            <p:cNvPicPr preferRelativeResize="0"/>
            <p:nvPr/>
          </p:nvPicPr>
          <p:blipFill>
            <a:blip r:embed="rId5">
              <a:alphaModFix/>
            </a:blip>
            <a:stretch>
              <a:fillRect/>
            </a:stretch>
          </p:blipFill>
          <p:spPr>
            <a:xfrm rot="9058537">
              <a:off x="7323147" y="4313408"/>
              <a:ext cx="1191417" cy="1248562"/>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grpSp>
        <p:nvGrpSpPr>
          <p:cNvPr id="76" name="Google Shape;76;p3"/>
          <p:cNvGrpSpPr/>
          <p:nvPr/>
        </p:nvGrpSpPr>
        <p:grpSpPr>
          <a:xfrm>
            <a:off x="-1973686" y="-1548648"/>
            <a:ext cx="13341266" cy="7106286"/>
            <a:chOff x="-1973686" y="-1548648"/>
            <a:chExt cx="13341266" cy="7106286"/>
          </a:xfrm>
        </p:grpSpPr>
        <p:grpSp>
          <p:nvGrpSpPr>
            <p:cNvPr id="77" name="Google Shape;77;p3"/>
            <p:cNvGrpSpPr/>
            <p:nvPr/>
          </p:nvGrpSpPr>
          <p:grpSpPr>
            <a:xfrm>
              <a:off x="6178889" y="-1548648"/>
              <a:ext cx="5188691" cy="5123431"/>
              <a:chOff x="6178889" y="-1548648"/>
              <a:chExt cx="5188691" cy="5123431"/>
            </a:xfrm>
          </p:grpSpPr>
          <p:sp>
            <p:nvSpPr>
              <p:cNvPr id="78" name="Google Shape;78;p3"/>
              <p:cNvSpPr/>
              <p:nvPr/>
            </p:nvSpPr>
            <p:spPr>
              <a:xfrm rot="-9925725">
                <a:off x="6636308" y="-1078299"/>
                <a:ext cx="4273853" cy="4182733"/>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rot="-9925727">
                <a:off x="7432264" y="-1098017"/>
                <a:ext cx="1205915" cy="941645"/>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rot="-9925727">
                <a:off x="8267886" y="-121557"/>
                <a:ext cx="2208309" cy="3095282"/>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rot="-9925727">
                <a:off x="8701957" y="322625"/>
                <a:ext cx="1454996" cy="2296400"/>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 name="Google Shape;82;p3"/>
            <p:cNvGrpSpPr/>
            <p:nvPr/>
          </p:nvGrpSpPr>
          <p:grpSpPr>
            <a:xfrm rot="-7084128">
              <a:off x="-1344207" y="2395611"/>
              <a:ext cx="2394620" cy="2863647"/>
              <a:chOff x="7719866" y="2766363"/>
              <a:chExt cx="2621554" cy="3135030"/>
            </a:xfrm>
          </p:grpSpPr>
          <p:sp>
            <p:nvSpPr>
              <p:cNvPr id="83" name="Google Shape;83;p3"/>
              <p:cNvSpPr/>
              <p:nvPr/>
            </p:nvSpPr>
            <p:spPr>
              <a:xfrm>
                <a:off x="7719866" y="2766363"/>
                <a:ext cx="918379" cy="904464"/>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7836751" y="3320172"/>
                <a:ext cx="2504669" cy="252693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3"/>
              <p:cNvSpPr/>
              <p:nvPr/>
            </p:nvSpPr>
            <p:spPr>
              <a:xfrm>
                <a:off x="7903542" y="2930557"/>
                <a:ext cx="481454" cy="431360"/>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rot="-2911801">
                <a:off x="8199767" y="4085218"/>
                <a:ext cx="1655866" cy="143879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rot="-2911798">
                <a:off x="8511090" y="4542340"/>
                <a:ext cx="1127100" cy="704090"/>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8" name="Google Shape;88;p3"/>
          <p:cNvSpPr txBox="1">
            <a:spLocks noGrp="1"/>
          </p:cNvSpPr>
          <p:nvPr>
            <p:ph type="title"/>
          </p:nvPr>
        </p:nvSpPr>
        <p:spPr>
          <a:xfrm>
            <a:off x="4375350" y="3912550"/>
            <a:ext cx="4055400" cy="64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2900">
                <a:latin typeface="Zen Dots"/>
                <a:ea typeface="Zen Dots"/>
                <a:cs typeface="Zen Dots"/>
                <a:sym typeface="Zen Dot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9" name="Google Shape;89;p3"/>
          <p:cNvSpPr txBox="1">
            <a:spLocks noGrp="1"/>
          </p:cNvSpPr>
          <p:nvPr>
            <p:ph type="title" idx="2" hasCustomPrompt="1"/>
          </p:nvPr>
        </p:nvSpPr>
        <p:spPr>
          <a:xfrm>
            <a:off x="4375350" y="3401338"/>
            <a:ext cx="1235700" cy="5517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2700">
                <a:solidFill>
                  <a:schemeClr val="lt1"/>
                </a:solidFill>
                <a:latin typeface="Zen Dots"/>
                <a:ea typeface="Zen Dots"/>
                <a:cs typeface="Zen Dots"/>
                <a:sym typeface="Zen Dot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90" name="Google Shape;90;p3"/>
          <p:cNvGrpSpPr/>
          <p:nvPr/>
        </p:nvGrpSpPr>
        <p:grpSpPr>
          <a:xfrm>
            <a:off x="-158138" y="42540"/>
            <a:ext cx="9883499" cy="3937446"/>
            <a:chOff x="-158138" y="42540"/>
            <a:chExt cx="9883499" cy="3937446"/>
          </a:xfrm>
        </p:grpSpPr>
        <p:pic>
          <p:nvPicPr>
            <p:cNvPr id="91" name="Google Shape;91;p3"/>
            <p:cNvPicPr preferRelativeResize="0"/>
            <p:nvPr/>
          </p:nvPicPr>
          <p:blipFill rotWithShape="1">
            <a:blip r:embed="rId2">
              <a:alphaModFix/>
            </a:blip>
            <a:srcRect r="2553"/>
            <a:stretch/>
          </p:blipFill>
          <p:spPr>
            <a:xfrm rot="3978762">
              <a:off x="8642150" y="200937"/>
              <a:ext cx="945729" cy="918100"/>
            </a:xfrm>
            <a:prstGeom prst="rect">
              <a:avLst/>
            </a:prstGeom>
            <a:noFill/>
            <a:ln>
              <a:noFill/>
            </a:ln>
          </p:spPr>
        </p:pic>
        <p:pic>
          <p:nvPicPr>
            <p:cNvPr id="92" name="Google Shape;92;p3"/>
            <p:cNvPicPr preferRelativeResize="0"/>
            <p:nvPr/>
          </p:nvPicPr>
          <p:blipFill>
            <a:blip r:embed="rId3">
              <a:alphaModFix/>
            </a:blip>
            <a:stretch>
              <a:fillRect/>
            </a:stretch>
          </p:blipFill>
          <p:spPr>
            <a:xfrm rot="5135037">
              <a:off x="-55324" y="3105000"/>
              <a:ext cx="766200" cy="915550"/>
            </a:xfrm>
            <a:prstGeom prst="rect">
              <a:avLst/>
            </a:prstGeom>
            <a:noFill/>
            <a:ln>
              <a:noFill/>
            </a:ln>
          </p:spPr>
        </p:pic>
      </p:grpSp>
      <p:grpSp>
        <p:nvGrpSpPr>
          <p:cNvPr id="93" name="Google Shape;93;p3"/>
          <p:cNvGrpSpPr/>
          <p:nvPr/>
        </p:nvGrpSpPr>
        <p:grpSpPr>
          <a:xfrm>
            <a:off x="-3102663" y="-1183622"/>
            <a:ext cx="9449768" cy="4560356"/>
            <a:chOff x="0" y="2771776"/>
            <a:chExt cx="5156200" cy="3062286"/>
          </a:xfrm>
        </p:grpSpPr>
        <p:sp>
          <p:nvSpPr>
            <p:cNvPr id="94" name="Google Shape;94;p3"/>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3"/>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3"/>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3"/>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3"/>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944563" y="4333876"/>
              <a:ext cx="1500" cy="1500"/>
            </a:xfrm>
            <a:prstGeom prst="rect">
              <a:avLst/>
            </a:pr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6"/>
        <p:cNvGrpSpPr/>
        <p:nvPr/>
      </p:nvGrpSpPr>
      <p:grpSpPr>
        <a:xfrm>
          <a:off x="0" y="0"/>
          <a:ext cx="0" cy="0"/>
          <a:chOff x="0" y="0"/>
          <a:chExt cx="0" cy="0"/>
        </a:xfrm>
      </p:grpSpPr>
      <p:grpSp>
        <p:nvGrpSpPr>
          <p:cNvPr id="137" name="Google Shape;137;p4"/>
          <p:cNvGrpSpPr/>
          <p:nvPr/>
        </p:nvGrpSpPr>
        <p:grpSpPr>
          <a:xfrm>
            <a:off x="6603239" y="2021820"/>
            <a:ext cx="3839099" cy="3788303"/>
            <a:chOff x="6603239" y="2021820"/>
            <a:chExt cx="3839099" cy="3788303"/>
          </a:xfrm>
        </p:grpSpPr>
        <p:sp>
          <p:nvSpPr>
            <p:cNvPr id="138" name="Google Shape;138;p4"/>
            <p:cNvSpPr/>
            <p:nvPr/>
          </p:nvSpPr>
          <p:spPr>
            <a:xfrm rot="-9045387">
              <a:off x="6824950" y="4287420"/>
              <a:ext cx="1377344" cy="1267011"/>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4"/>
            <p:cNvSpPr/>
            <p:nvPr/>
          </p:nvSpPr>
          <p:spPr>
            <a:xfrm rot="-9045382">
              <a:off x="7031766" y="4565479"/>
              <a:ext cx="862449" cy="816476"/>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4"/>
            <p:cNvSpPr/>
            <p:nvPr/>
          </p:nvSpPr>
          <p:spPr>
            <a:xfrm rot="-9045387">
              <a:off x="7419903" y="4816007"/>
              <a:ext cx="308937" cy="305259"/>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4"/>
            <p:cNvSpPr/>
            <p:nvPr/>
          </p:nvSpPr>
          <p:spPr>
            <a:xfrm rot="9106276">
              <a:off x="8483735" y="3771434"/>
              <a:ext cx="1349761" cy="1007722"/>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4"/>
            <p:cNvSpPr/>
            <p:nvPr/>
          </p:nvSpPr>
          <p:spPr>
            <a:xfrm rot="9106276">
              <a:off x="8667688" y="3940693"/>
              <a:ext cx="923134" cy="715337"/>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rot="9106276">
              <a:off x="8793000" y="4109684"/>
              <a:ext cx="413756" cy="334682"/>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4"/>
            <p:cNvSpPr/>
            <p:nvPr/>
          </p:nvSpPr>
          <p:spPr>
            <a:xfrm rot="9106277">
              <a:off x="8402831" y="2390086"/>
              <a:ext cx="1862817" cy="1215523"/>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4"/>
            <p:cNvSpPr/>
            <p:nvPr/>
          </p:nvSpPr>
          <p:spPr>
            <a:xfrm rot="9106279">
              <a:off x="8619133" y="2549302"/>
              <a:ext cx="1441707" cy="867965"/>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4"/>
            <p:cNvSpPr/>
            <p:nvPr/>
          </p:nvSpPr>
          <p:spPr>
            <a:xfrm rot="9106275">
              <a:off x="8866076" y="2671268"/>
              <a:ext cx="1062891" cy="535124"/>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4"/>
            <p:cNvSpPr/>
            <p:nvPr/>
          </p:nvSpPr>
          <p:spPr>
            <a:xfrm rot="9106277">
              <a:off x="9265500" y="2768746"/>
              <a:ext cx="490990" cy="222509"/>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8" name="Google Shape;14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 name="Google Shape;149;p4"/>
          <p:cNvSpPr txBox="1">
            <a:spLocks noGrp="1"/>
          </p:cNvSpPr>
          <p:nvPr>
            <p:ph type="body" idx="1"/>
          </p:nvPr>
        </p:nvSpPr>
        <p:spPr>
          <a:xfrm>
            <a:off x="720000" y="1063351"/>
            <a:ext cx="7704000" cy="369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atin typeface="Barlow"/>
                <a:ea typeface="Barlow"/>
                <a:cs typeface="Barlow"/>
                <a:sym typeface="Barlow"/>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50" name="Google Shape;150;p4"/>
          <p:cNvGrpSpPr/>
          <p:nvPr/>
        </p:nvGrpSpPr>
        <p:grpSpPr>
          <a:xfrm rot="-7084280">
            <a:off x="-1417747" y="-1119106"/>
            <a:ext cx="2589024" cy="2455084"/>
            <a:chOff x="6461966" y="2307173"/>
            <a:chExt cx="4411002" cy="4182802"/>
          </a:xfrm>
        </p:grpSpPr>
        <p:sp>
          <p:nvSpPr>
            <p:cNvPr id="151" name="Google Shape;151;p4"/>
            <p:cNvSpPr/>
            <p:nvPr/>
          </p:nvSpPr>
          <p:spPr>
            <a:xfrm>
              <a:off x="6461966" y="2307173"/>
              <a:ext cx="4411002" cy="4182802"/>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4"/>
            <p:cNvSpPr/>
            <p:nvPr/>
          </p:nvSpPr>
          <p:spPr>
            <a:xfrm>
              <a:off x="6617812" y="2513113"/>
              <a:ext cx="4026950" cy="3628985"/>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4"/>
            <p:cNvSpPr/>
            <p:nvPr/>
          </p:nvSpPr>
          <p:spPr>
            <a:xfrm>
              <a:off x="7719866" y="2766363"/>
              <a:ext cx="918379" cy="904464"/>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4"/>
            <p:cNvSpPr/>
            <p:nvPr/>
          </p:nvSpPr>
          <p:spPr>
            <a:xfrm>
              <a:off x="7836751" y="3320172"/>
              <a:ext cx="2504669" cy="252693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4"/>
            <p:cNvSpPr/>
            <p:nvPr/>
          </p:nvSpPr>
          <p:spPr>
            <a:xfrm>
              <a:off x="7903542" y="2930557"/>
              <a:ext cx="481454" cy="431360"/>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4"/>
            <p:cNvSpPr/>
            <p:nvPr/>
          </p:nvSpPr>
          <p:spPr>
            <a:xfrm>
              <a:off x="8348817" y="3601253"/>
              <a:ext cx="1655866" cy="143879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4"/>
            <p:cNvSpPr/>
            <p:nvPr/>
          </p:nvSpPr>
          <p:spPr>
            <a:xfrm>
              <a:off x="8295941" y="5126318"/>
              <a:ext cx="704091" cy="52876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4"/>
            <p:cNvSpPr/>
            <p:nvPr/>
          </p:nvSpPr>
          <p:spPr>
            <a:xfrm>
              <a:off x="8577020" y="4063225"/>
              <a:ext cx="1127100" cy="704090"/>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 name="Google Shape;159;p4"/>
          <p:cNvGrpSpPr/>
          <p:nvPr/>
        </p:nvGrpSpPr>
        <p:grpSpPr>
          <a:xfrm rot="10296292">
            <a:off x="1191284" y="-1992159"/>
            <a:ext cx="2589213" cy="2455262"/>
            <a:chOff x="6461966" y="2307173"/>
            <a:chExt cx="4411002" cy="4182802"/>
          </a:xfrm>
        </p:grpSpPr>
        <p:sp>
          <p:nvSpPr>
            <p:cNvPr id="160" name="Google Shape;160;p4"/>
            <p:cNvSpPr/>
            <p:nvPr/>
          </p:nvSpPr>
          <p:spPr>
            <a:xfrm>
              <a:off x="6461966" y="2307173"/>
              <a:ext cx="4411002" cy="4182802"/>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4"/>
            <p:cNvSpPr/>
            <p:nvPr/>
          </p:nvSpPr>
          <p:spPr>
            <a:xfrm>
              <a:off x="6617812" y="2513113"/>
              <a:ext cx="4026950" cy="3628985"/>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4"/>
            <p:cNvSpPr/>
            <p:nvPr/>
          </p:nvSpPr>
          <p:spPr>
            <a:xfrm>
              <a:off x="7719866" y="2766363"/>
              <a:ext cx="918379" cy="904464"/>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4"/>
            <p:cNvSpPr/>
            <p:nvPr/>
          </p:nvSpPr>
          <p:spPr>
            <a:xfrm>
              <a:off x="7836751" y="3320172"/>
              <a:ext cx="2504669" cy="252693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4"/>
            <p:cNvSpPr/>
            <p:nvPr/>
          </p:nvSpPr>
          <p:spPr>
            <a:xfrm>
              <a:off x="7903542" y="2930557"/>
              <a:ext cx="481454" cy="431360"/>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4"/>
            <p:cNvSpPr/>
            <p:nvPr/>
          </p:nvSpPr>
          <p:spPr>
            <a:xfrm>
              <a:off x="8348817" y="3601253"/>
              <a:ext cx="1655866" cy="143879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4"/>
            <p:cNvSpPr/>
            <p:nvPr/>
          </p:nvSpPr>
          <p:spPr>
            <a:xfrm>
              <a:off x="8295941" y="5126318"/>
              <a:ext cx="704091" cy="52876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4"/>
            <p:cNvSpPr/>
            <p:nvPr/>
          </p:nvSpPr>
          <p:spPr>
            <a:xfrm>
              <a:off x="8577020" y="4063225"/>
              <a:ext cx="1127100" cy="704090"/>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68" name="Google Shape;168;p4"/>
          <p:cNvPicPr preferRelativeResize="0"/>
          <p:nvPr/>
        </p:nvPicPr>
        <p:blipFill>
          <a:blip r:embed="rId2">
            <a:alphaModFix/>
          </a:blip>
          <a:stretch>
            <a:fillRect/>
          </a:stretch>
        </p:blipFill>
        <p:spPr>
          <a:xfrm rot="1849826">
            <a:off x="7153084" y="4532223"/>
            <a:ext cx="842582" cy="883005"/>
          </a:xfrm>
          <a:prstGeom prst="rect">
            <a:avLst/>
          </a:prstGeom>
          <a:noFill/>
          <a:ln>
            <a:noFill/>
          </a:ln>
        </p:spPr>
      </p:pic>
      <p:pic>
        <p:nvPicPr>
          <p:cNvPr id="169" name="Google Shape;169;p4"/>
          <p:cNvPicPr preferRelativeResize="0"/>
          <p:nvPr/>
        </p:nvPicPr>
        <p:blipFill>
          <a:blip r:embed="rId3">
            <a:alphaModFix/>
          </a:blip>
          <a:stretch>
            <a:fillRect/>
          </a:stretch>
        </p:blipFill>
        <p:spPr>
          <a:xfrm rot="8468218">
            <a:off x="8661998" y="3979267"/>
            <a:ext cx="771427" cy="60955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0"/>
        <p:cNvGrpSpPr/>
        <p:nvPr/>
      </p:nvGrpSpPr>
      <p:grpSpPr>
        <a:xfrm>
          <a:off x="0" y="0"/>
          <a:ext cx="0" cy="0"/>
          <a:chOff x="0" y="0"/>
          <a:chExt cx="0" cy="0"/>
        </a:xfrm>
      </p:grpSpPr>
      <p:grpSp>
        <p:nvGrpSpPr>
          <p:cNvPr id="171" name="Google Shape;171;p5"/>
          <p:cNvGrpSpPr/>
          <p:nvPr/>
        </p:nvGrpSpPr>
        <p:grpSpPr>
          <a:xfrm>
            <a:off x="-2083996" y="-890440"/>
            <a:ext cx="12421863" cy="7846998"/>
            <a:chOff x="-2083996" y="-890440"/>
            <a:chExt cx="12421863" cy="7846998"/>
          </a:xfrm>
        </p:grpSpPr>
        <p:grpSp>
          <p:nvGrpSpPr>
            <p:cNvPr id="172" name="Google Shape;172;p5"/>
            <p:cNvGrpSpPr/>
            <p:nvPr/>
          </p:nvGrpSpPr>
          <p:grpSpPr>
            <a:xfrm rot="2413556">
              <a:off x="-1504324" y="3357535"/>
              <a:ext cx="3121859" cy="2938434"/>
              <a:chOff x="3282875" y="75000"/>
              <a:chExt cx="3121875" cy="2938449"/>
            </a:xfrm>
          </p:grpSpPr>
          <p:sp>
            <p:nvSpPr>
              <p:cNvPr id="173" name="Google Shape;173;p5"/>
              <p:cNvSpPr/>
              <p:nvPr/>
            </p:nvSpPr>
            <p:spPr>
              <a:xfrm>
                <a:off x="4925437" y="449866"/>
                <a:ext cx="1479313" cy="1104445"/>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4497090" y="1624833"/>
                <a:ext cx="975460" cy="967397"/>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5"/>
              <p:cNvSpPr/>
              <p:nvPr/>
            </p:nvSpPr>
            <p:spPr>
              <a:xfrm>
                <a:off x="4714754" y="2058147"/>
                <a:ext cx="334558" cy="272081"/>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5"/>
              <p:cNvSpPr/>
              <p:nvPr/>
            </p:nvSpPr>
            <p:spPr>
              <a:xfrm>
                <a:off x="3282875" y="75000"/>
                <a:ext cx="1598223" cy="1547834"/>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3847191" y="905349"/>
                <a:ext cx="395021" cy="437344"/>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3506586" y="268479"/>
                <a:ext cx="1076230" cy="123343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4626076" y="1751805"/>
                <a:ext cx="679195" cy="679193"/>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a:off x="4220977" y="1387015"/>
                <a:ext cx="1356373" cy="1626434"/>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 name="Google Shape;181;p5"/>
            <p:cNvGrpSpPr/>
            <p:nvPr/>
          </p:nvGrpSpPr>
          <p:grpSpPr>
            <a:xfrm>
              <a:off x="7215992" y="-890440"/>
              <a:ext cx="3121875" cy="2938449"/>
              <a:chOff x="3282875" y="75000"/>
              <a:chExt cx="3121875" cy="2938449"/>
            </a:xfrm>
          </p:grpSpPr>
          <p:sp>
            <p:nvSpPr>
              <p:cNvPr id="182" name="Google Shape;182;p5"/>
              <p:cNvSpPr/>
              <p:nvPr/>
            </p:nvSpPr>
            <p:spPr>
              <a:xfrm>
                <a:off x="4925437" y="449866"/>
                <a:ext cx="1479313" cy="1104445"/>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5"/>
              <p:cNvSpPr/>
              <p:nvPr/>
            </p:nvSpPr>
            <p:spPr>
              <a:xfrm>
                <a:off x="5199533" y="603037"/>
                <a:ext cx="1011738" cy="783995"/>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5"/>
              <p:cNvSpPr/>
              <p:nvPr/>
            </p:nvSpPr>
            <p:spPr>
              <a:xfrm>
                <a:off x="5592538" y="899303"/>
                <a:ext cx="453469" cy="36680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5"/>
              <p:cNvSpPr/>
              <p:nvPr/>
            </p:nvSpPr>
            <p:spPr>
              <a:xfrm>
                <a:off x="4497090" y="1624833"/>
                <a:ext cx="975460" cy="967397"/>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5"/>
              <p:cNvSpPr/>
              <p:nvPr/>
            </p:nvSpPr>
            <p:spPr>
              <a:xfrm>
                <a:off x="4714754" y="2058147"/>
                <a:ext cx="334558" cy="272081"/>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5"/>
              <p:cNvSpPr/>
              <p:nvPr/>
            </p:nvSpPr>
            <p:spPr>
              <a:xfrm>
                <a:off x="3282875" y="75000"/>
                <a:ext cx="1598223" cy="1547834"/>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5"/>
              <p:cNvSpPr/>
              <p:nvPr/>
            </p:nvSpPr>
            <p:spPr>
              <a:xfrm>
                <a:off x="3847191" y="905349"/>
                <a:ext cx="395021" cy="437344"/>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5"/>
              <p:cNvSpPr/>
              <p:nvPr/>
            </p:nvSpPr>
            <p:spPr>
              <a:xfrm>
                <a:off x="3506586" y="268479"/>
                <a:ext cx="1076230" cy="123343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5"/>
              <p:cNvSpPr/>
              <p:nvPr/>
            </p:nvSpPr>
            <p:spPr>
              <a:xfrm>
                <a:off x="4220977" y="1387015"/>
                <a:ext cx="1356373" cy="1626434"/>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5"/>
              <p:cNvSpPr/>
              <p:nvPr/>
            </p:nvSpPr>
            <p:spPr>
              <a:xfrm>
                <a:off x="4626076" y="1751805"/>
                <a:ext cx="679195" cy="679193"/>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2" name="Google Shape;19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 name="Google Shape;193;p5"/>
          <p:cNvSpPr txBox="1">
            <a:spLocks noGrp="1"/>
          </p:cNvSpPr>
          <p:nvPr>
            <p:ph type="subTitle" idx="1"/>
          </p:nvPr>
        </p:nvSpPr>
        <p:spPr>
          <a:xfrm>
            <a:off x="4923249" y="2424875"/>
            <a:ext cx="2505600" cy="14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5"/>
          <p:cNvSpPr txBox="1">
            <a:spLocks noGrp="1"/>
          </p:cNvSpPr>
          <p:nvPr>
            <p:ph type="subTitle" idx="2"/>
          </p:nvPr>
        </p:nvSpPr>
        <p:spPr>
          <a:xfrm>
            <a:off x="1715375" y="2424875"/>
            <a:ext cx="2505600" cy="14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5"/>
          <p:cNvSpPr txBox="1">
            <a:spLocks noGrp="1"/>
          </p:cNvSpPr>
          <p:nvPr>
            <p:ph type="subTitle" idx="3"/>
          </p:nvPr>
        </p:nvSpPr>
        <p:spPr>
          <a:xfrm>
            <a:off x="1715375" y="2035904"/>
            <a:ext cx="2505600" cy="44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196" name="Google Shape;196;p5"/>
          <p:cNvSpPr txBox="1">
            <a:spLocks noGrp="1"/>
          </p:cNvSpPr>
          <p:nvPr>
            <p:ph type="subTitle" idx="4"/>
          </p:nvPr>
        </p:nvSpPr>
        <p:spPr>
          <a:xfrm>
            <a:off x="4923250" y="2035904"/>
            <a:ext cx="2505600" cy="44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grpSp>
        <p:nvGrpSpPr>
          <p:cNvPr id="197" name="Google Shape;197;p5"/>
          <p:cNvGrpSpPr/>
          <p:nvPr/>
        </p:nvGrpSpPr>
        <p:grpSpPr>
          <a:xfrm>
            <a:off x="310118" y="-328432"/>
            <a:ext cx="8833877" cy="5868817"/>
            <a:chOff x="310118" y="-269357"/>
            <a:chExt cx="8833877" cy="5868817"/>
          </a:xfrm>
        </p:grpSpPr>
        <p:pic>
          <p:nvPicPr>
            <p:cNvPr id="198" name="Google Shape;198;p5"/>
            <p:cNvPicPr preferRelativeResize="0"/>
            <p:nvPr/>
          </p:nvPicPr>
          <p:blipFill>
            <a:blip r:embed="rId2">
              <a:alphaModFix/>
            </a:blip>
            <a:stretch>
              <a:fillRect/>
            </a:stretch>
          </p:blipFill>
          <p:spPr>
            <a:xfrm rot="1964704">
              <a:off x="447537" y="4578018"/>
              <a:ext cx="1023670" cy="808859"/>
            </a:xfrm>
            <a:prstGeom prst="rect">
              <a:avLst/>
            </a:prstGeom>
            <a:noFill/>
            <a:ln>
              <a:noFill/>
            </a:ln>
          </p:spPr>
        </p:pic>
        <p:pic>
          <p:nvPicPr>
            <p:cNvPr id="199" name="Google Shape;199;p5"/>
            <p:cNvPicPr preferRelativeResize="0"/>
            <p:nvPr/>
          </p:nvPicPr>
          <p:blipFill>
            <a:blip r:embed="rId3">
              <a:alphaModFix/>
            </a:blip>
            <a:stretch>
              <a:fillRect/>
            </a:stretch>
          </p:blipFill>
          <p:spPr>
            <a:xfrm>
              <a:off x="8598621" y="871525"/>
              <a:ext cx="545374" cy="651675"/>
            </a:xfrm>
            <a:prstGeom prst="rect">
              <a:avLst/>
            </a:prstGeom>
            <a:noFill/>
            <a:ln>
              <a:noFill/>
            </a:ln>
          </p:spPr>
        </p:pic>
        <p:pic>
          <p:nvPicPr>
            <p:cNvPr id="200" name="Google Shape;200;p5"/>
            <p:cNvPicPr preferRelativeResize="0"/>
            <p:nvPr/>
          </p:nvPicPr>
          <p:blipFill>
            <a:blip r:embed="rId4">
              <a:alphaModFix/>
            </a:blip>
            <a:stretch>
              <a:fillRect/>
            </a:stretch>
          </p:blipFill>
          <p:spPr>
            <a:xfrm>
              <a:off x="7639789" y="-269357"/>
              <a:ext cx="676516" cy="80885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0"/>
        <p:cNvGrpSpPr/>
        <p:nvPr/>
      </p:nvGrpSpPr>
      <p:grpSpPr>
        <a:xfrm>
          <a:off x="0" y="0"/>
          <a:ext cx="0" cy="0"/>
          <a:chOff x="0" y="0"/>
          <a:chExt cx="0" cy="0"/>
        </a:xfrm>
      </p:grpSpPr>
      <p:sp>
        <p:nvSpPr>
          <p:cNvPr id="231" name="Google Shape;231;p7"/>
          <p:cNvSpPr txBox="1">
            <a:spLocks noGrp="1"/>
          </p:cNvSpPr>
          <p:nvPr>
            <p:ph type="title"/>
          </p:nvPr>
        </p:nvSpPr>
        <p:spPr>
          <a:xfrm>
            <a:off x="713225" y="754400"/>
            <a:ext cx="4590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7"/>
          <p:cNvSpPr txBox="1">
            <a:spLocks noGrp="1"/>
          </p:cNvSpPr>
          <p:nvPr>
            <p:ph type="subTitle" idx="1"/>
          </p:nvPr>
        </p:nvSpPr>
        <p:spPr>
          <a:xfrm>
            <a:off x="713225" y="1327100"/>
            <a:ext cx="45909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Font typeface="Nunito Light"/>
              <a:buChar char="●"/>
              <a:defRPr>
                <a:latin typeface="Barlow"/>
                <a:ea typeface="Barlow"/>
                <a:cs typeface="Barlow"/>
                <a:sym typeface="Barlow"/>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33" name="Google Shape;233;p7"/>
          <p:cNvSpPr>
            <a:spLocks noGrp="1"/>
          </p:cNvSpPr>
          <p:nvPr>
            <p:ph type="pic" idx="2"/>
          </p:nvPr>
        </p:nvSpPr>
        <p:spPr>
          <a:xfrm>
            <a:off x="5643775" y="967900"/>
            <a:ext cx="2787000" cy="3636000"/>
          </a:xfrm>
          <a:prstGeom prst="rect">
            <a:avLst/>
          </a:prstGeom>
          <a:noFill/>
          <a:ln w="9525" cap="flat" cmpd="sng">
            <a:solidFill>
              <a:schemeClr val="dk1"/>
            </a:solidFill>
            <a:prstDash val="solid"/>
            <a:round/>
            <a:headEnd type="none" w="sm" len="sm"/>
            <a:tailEnd type="none" w="sm" len="sm"/>
          </a:ln>
          <a:effectLst>
            <a:outerShdw blurRad="257175" dist="257175" dir="2580000" algn="bl" rotWithShape="0">
              <a:srgbClr val="04080D">
                <a:alpha val="50000"/>
              </a:srgbClr>
            </a:outerShdw>
          </a:effectLst>
        </p:spPr>
      </p:sp>
      <p:grpSp>
        <p:nvGrpSpPr>
          <p:cNvPr id="234" name="Google Shape;234;p7"/>
          <p:cNvGrpSpPr/>
          <p:nvPr/>
        </p:nvGrpSpPr>
        <p:grpSpPr>
          <a:xfrm>
            <a:off x="-1512012" y="-1640489"/>
            <a:ext cx="11570626" cy="8437945"/>
            <a:chOff x="-1512012" y="-1640489"/>
            <a:chExt cx="11570626" cy="8437945"/>
          </a:xfrm>
        </p:grpSpPr>
        <p:grpSp>
          <p:nvGrpSpPr>
            <p:cNvPr id="235" name="Google Shape;235;p7"/>
            <p:cNvGrpSpPr/>
            <p:nvPr/>
          </p:nvGrpSpPr>
          <p:grpSpPr>
            <a:xfrm rot="-10629075">
              <a:off x="5973855" y="-1542603"/>
              <a:ext cx="4013209" cy="2979081"/>
              <a:chOff x="6005513" y="2100263"/>
              <a:chExt cx="2944814" cy="2185991"/>
            </a:xfrm>
          </p:grpSpPr>
          <p:sp>
            <p:nvSpPr>
              <p:cNvPr id="236" name="Google Shape;236;p7"/>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7"/>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7"/>
              <p:cNvSpPr/>
              <p:nvPr/>
            </p:nvSpPr>
            <p:spPr>
              <a:xfrm>
                <a:off x="6005513" y="2100263"/>
                <a:ext cx="2233613" cy="2185991"/>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7"/>
              <p:cNvSpPr/>
              <p:nvPr/>
            </p:nvSpPr>
            <p:spPr>
              <a:xfrm>
                <a:off x="7396163" y="3679826"/>
                <a:ext cx="630238" cy="492124"/>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7"/>
              <p:cNvSpPr/>
              <p:nvPr/>
            </p:nvSpPr>
            <p:spPr>
              <a:xfrm>
                <a:off x="6188075" y="2254251"/>
                <a:ext cx="1154113" cy="1617665"/>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7"/>
              <p:cNvSpPr/>
              <p:nvPr/>
            </p:nvSpPr>
            <p:spPr>
              <a:xfrm>
                <a:off x="6350000" y="2447926"/>
                <a:ext cx="760414" cy="1200151"/>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7"/>
              <p:cNvSpPr/>
              <p:nvPr/>
            </p:nvSpPr>
            <p:spPr>
              <a:xfrm>
                <a:off x="6461125" y="2625726"/>
                <a:ext cx="290513" cy="466725"/>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7"/>
              <p:cNvSpPr/>
              <p:nvPr/>
            </p:nvSpPr>
            <p:spPr>
              <a:xfrm>
                <a:off x="7612063" y="3835401"/>
                <a:ext cx="300038" cy="193675"/>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4" name="Google Shape;244;p7"/>
            <p:cNvGrpSpPr/>
            <p:nvPr/>
          </p:nvGrpSpPr>
          <p:grpSpPr>
            <a:xfrm rot="10500963">
              <a:off x="-1390188" y="3649572"/>
              <a:ext cx="4013348" cy="2979184"/>
              <a:chOff x="6005513" y="2100263"/>
              <a:chExt cx="2944814" cy="2185991"/>
            </a:xfrm>
          </p:grpSpPr>
          <p:sp>
            <p:nvSpPr>
              <p:cNvPr id="245" name="Google Shape;245;p7"/>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7"/>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7"/>
              <p:cNvSpPr/>
              <p:nvPr/>
            </p:nvSpPr>
            <p:spPr>
              <a:xfrm>
                <a:off x="6005513" y="2100263"/>
                <a:ext cx="2233613" cy="2185991"/>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7"/>
              <p:cNvSpPr/>
              <p:nvPr/>
            </p:nvSpPr>
            <p:spPr>
              <a:xfrm>
                <a:off x="7396163" y="3679826"/>
                <a:ext cx="630238" cy="492124"/>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7"/>
              <p:cNvSpPr/>
              <p:nvPr/>
            </p:nvSpPr>
            <p:spPr>
              <a:xfrm>
                <a:off x="6188075" y="2254251"/>
                <a:ext cx="1154113" cy="1617665"/>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7"/>
              <p:cNvSpPr/>
              <p:nvPr/>
            </p:nvSpPr>
            <p:spPr>
              <a:xfrm>
                <a:off x="6350000" y="2447926"/>
                <a:ext cx="760414" cy="1200151"/>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7"/>
              <p:cNvSpPr/>
              <p:nvPr/>
            </p:nvSpPr>
            <p:spPr>
              <a:xfrm>
                <a:off x="6461125" y="2625726"/>
                <a:ext cx="290513" cy="466725"/>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7"/>
              <p:cNvSpPr/>
              <p:nvPr/>
            </p:nvSpPr>
            <p:spPr>
              <a:xfrm>
                <a:off x="7612063" y="3835401"/>
                <a:ext cx="300038" cy="193675"/>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3" name="Google Shape;253;p7"/>
          <p:cNvGrpSpPr/>
          <p:nvPr/>
        </p:nvGrpSpPr>
        <p:grpSpPr>
          <a:xfrm>
            <a:off x="-217149" y="-259918"/>
            <a:ext cx="9895200" cy="6352966"/>
            <a:chOff x="-217149" y="-259918"/>
            <a:chExt cx="9895200" cy="6352966"/>
          </a:xfrm>
        </p:grpSpPr>
        <p:pic>
          <p:nvPicPr>
            <p:cNvPr id="254" name="Google Shape;254;p7"/>
            <p:cNvPicPr preferRelativeResize="0"/>
            <p:nvPr/>
          </p:nvPicPr>
          <p:blipFill>
            <a:blip r:embed="rId2">
              <a:alphaModFix/>
            </a:blip>
            <a:stretch>
              <a:fillRect/>
            </a:stretch>
          </p:blipFill>
          <p:spPr>
            <a:xfrm rot="2969981">
              <a:off x="630473" y="4520875"/>
              <a:ext cx="1701501" cy="1121900"/>
            </a:xfrm>
            <a:prstGeom prst="rect">
              <a:avLst/>
            </a:prstGeom>
            <a:noFill/>
            <a:ln>
              <a:noFill/>
            </a:ln>
          </p:spPr>
        </p:pic>
        <p:pic>
          <p:nvPicPr>
            <p:cNvPr id="255" name="Google Shape;255;p7"/>
            <p:cNvPicPr preferRelativeResize="0"/>
            <p:nvPr/>
          </p:nvPicPr>
          <p:blipFill>
            <a:blip r:embed="rId3">
              <a:alphaModFix/>
            </a:blip>
            <a:stretch>
              <a:fillRect/>
            </a:stretch>
          </p:blipFill>
          <p:spPr>
            <a:xfrm rot="5530100">
              <a:off x="-88768" y="3878800"/>
              <a:ext cx="409962" cy="651679"/>
            </a:xfrm>
            <a:prstGeom prst="rect">
              <a:avLst/>
            </a:prstGeom>
            <a:noFill/>
            <a:ln>
              <a:noFill/>
            </a:ln>
          </p:spPr>
        </p:pic>
        <p:pic>
          <p:nvPicPr>
            <p:cNvPr id="256" name="Google Shape;256;p7"/>
            <p:cNvPicPr preferRelativeResize="0"/>
            <p:nvPr/>
          </p:nvPicPr>
          <p:blipFill>
            <a:blip r:embed="rId4">
              <a:alphaModFix/>
            </a:blip>
            <a:stretch>
              <a:fillRect/>
            </a:stretch>
          </p:blipFill>
          <p:spPr>
            <a:xfrm rot="-2356544">
              <a:off x="8575828" y="-101850"/>
              <a:ext cx="870974" cy="104137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3916750" y="539500"/>
            <a:ext cx="4514100" cy="13080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59" name="Google Shape;259;p8"/>
          <p:cNvGrpSpPr/>
          <p:nvPr/>
        </p:nvGrpSpPr>
        <p:grpSpPr>
          <a:xfrm>
            <a:off x="-2725375" y="2697503"/>
            <a:ext cx="9449768" cy="4560356"/>
            <a:chOff x="0" y="2771776"/>
            <a:chExt cx="5156200" cy="3062286"/>
          </a:xfrm>
        </p:grpSpPr>
        <p:sp>
          <p:nvSpPr>
            <p:cNvPr id="260" name="Google Shape;260;p8"/>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8"/>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8"/>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8"/>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8"/>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8"/>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8"/>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8"/>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8"/>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8"/>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8"/>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8"/>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8"/>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8"/>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8"/>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8"/>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8"/>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8"/>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8"/>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8"/>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8"/>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8"/>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8"/>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8"/>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8"/>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8"/>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8"/>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8"/>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8"/>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8"/>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8"/>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8"/>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8"/>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8"/>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8"/>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8"/>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8"/>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8"/>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8"/>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8"/>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8"/>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8"/>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8"/>
          <p:cNvGrpSpPr/>
          <p:nvPr/>
        </p:nvGrpSpPr>
        <p:grpSpPr>
          <a:xfrm>
            <a:off x="-1106665" y="-1065113"/>
            <a:ext cx="11382067" cy="7454913"/>
            <a:chOff x="-1106665" y="-1065113"/>
            <a:chExt cx="11382067" cy="7454913"/>
          </a:xfrm>
        </p:grpSpPr>
        <p:sp>
          <p:nvSpPr>
            <p:cNvPr id="303" name="Google Shape;303;p8"/>
            <p:cNvSpPr/>
            <p:nvPr/>
          </p:nvSpPr>
          <p:spPr>
            <a:xfrm rot="1320967" flipH="1">
              <a:off x="1579762" y="-266020"/>
              <a:ext cx="1189056" cy="1093803"/>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8"/>
            <p:cNvSpPr/>
            <p:nvPr/>
          </p:nvSpPr>
          <p:spPr>
            <a:xfrm rot="1320964" flipH="1">
              <a:off x="1810210" y="-134162"/>
              <a:ext cx="744549" cy="704861"/>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8"/>
            <p:cNvSpPr/>
            <p:nvPr/>
          </p:nvSpPr>
          <p:spPr>
            <a:xfrm rot="1320969" flipH="1">
              <a:off x="2105885" y="164249"/>
              <a:ext cx="266704" cy="263528"/>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8"/>
            <p:cNvSpPr/>
            <p:nvPr/>
          </p:nvSpPr>
          <p:spPr>
            <a:xfrm rot="1320962" flipH="1">
              <a:off x="-751181" y="-680486"/>
              <a:ext cx="2516224" cy="2386049"/>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8"/>
            <p:cNvSpPr/>
            <p:nvPr/>
          </p:nvSpPr>
          <p:spPr>
            <a:xfrm rot="1320964" flipH="1">
              <a:off x="-607331" y="-552321"/>
              <a:ext cx="2297144" cy="2070128"/>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8"/>
            <p:cNvSpPr/>
            <p:nvPr/>
          </p:nvSpPr>
          <p:spPr>
            <a:xfrm rot="1320964" flipH="1">
              <a:off x="755610" y="-265020"/>
              <a:ext cx="523883" cy="515945"/>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8"/>
            <p:cNvSpPr/>
            <p:nvPr/>
          </p:nvSpPr>
          <p:spPr>
            <a:xfrm rot="1320968" flipH="1">
              <a:off x="1236362" y="456934"/>
              <a:ext cx="368305" cy="187328"/>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8"/>
            <p:cNvSpPr/>
            <p:nvPr/>
          </p:nvSpPr>
          <p:spPr>
            <a:xfrm rot="1320970" flipH="1">
              <a:off x="-469999" y="-200487"/>
              <a:ext cx="1428770" cy="144147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8"/>
            <p:cNvSpPr/>
            <p:nvPr/>
          </p:nvSpPr>
          <p:spPr>
            <a:xfrm rot="1320967" flipH="1">
              <a:off x="914101" y="-160908"/>
              <a:ext cx="274642" cy="246066"/>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8"/>
            <p:cNvSpPr/>
            <p:nvPr/>
          </p:nvSpPr>
          <p:spPr>
            <a:xfrm rot="1320969" flipH="1">
              <a:off x="-218026" y="-47953"/>
              <a:ext cx="944577" cy="820750"/>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8"/>
            <p:cNvSpPr/>
            <p:nvPr/>
          </p:nvSpPr>
          <p:spPr>
            <a:xfrm rot="1320965" flipH="1">
              <a:off x="104255" y="890569"/>
              <a:ext cx="401643" cy="301629"/>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8"/>
            <p:cNvSpPr/>
            <p:nvPr/>
          </p:nvSpPr>
          <p:spPr>
            <a:xfrm rot="1320969" flipH="1">
              <a:off x="956682" y="995889"/>
              <a:ext cx="1068402" cy="1281132"/>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8"/>
            <p:cNvSpPr/>
            <p:nvPr/>
          </p:nvSpPr>
          <p:spPr>
            <a:xfrm rot="-3111477" flipH="1">
              <a:off x="7734744" y="2450512"/>
              <a:ext cx="1189049" cy="1093797"/>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8"/>
            <p:cNvSpPr/>
            <p:nvPr/>
          </p:nvSpPr>
          <p:spPr>
            <a:xfrm rot="-3111481" flipH="1">
              <a:off x="6830599" y="3470480"/>
              <a:ext cx="2516210" cy="2386036"/>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8"/>
            <p:cNvSpPr/>
            <p:nvPr/>
          </p:nvSpPr>
          <p:spPr>
            <a:xfrm rot="-3111480" flipH="1">
              <a:off x="6921045" y="3587204"/>
              <a:ext cx="2297131" cy="2070117"/>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8"/>
            <p:cNvSpPr/>
            <p:nvPr/>
          </p:nvSpPr>
          <p:spPr>
            <a:xfrm rot="-3111475" flipH="1">
              <a:off x="8194861" y="3702773"/>
              <a:ext cx="368303" cy="187327"/>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8"/>
            <p:cNvSpPr/>
            <p:nvPr/>
          </p:nvSpPr>
          <p:spPr>
            <a:xfrm rot="-3111477" flipH="1">
              <a:off x="7314606" y="4535356"/>
              <a:ext cx="944571" cy="82074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8"/>
            <p:cNvSpPr/>
            <p:nvPr/>
          </p:nvSpPr>
          <p:spPr>
            <a:xfrm rot="-3111478" flipH="1">
              <a:off x="8339853" y="4853481"/>
              <a:ext cx="401641" cy="301627"/>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8"/>
            <p:cNvSpPr/>
            <p:nvPr/>
          </p:nvSpPr>
          <p:spPr>
            <a:xfrm rot="-3111480" flipH="1">
              <a:off x="7465418" y="4776850"/>
              <a:ext cx="642943" cy="401641"/>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8"/>
            <p:cNvSpPr/>
            <p:nvPr/>
          </p:nvSpPr>
          <p:spPr>
            <a:xfrm rot="-3111477" flipH="1">
              <a:off x="8959024" y="3657882"/>
              <a:ext cx="768357" cy="762006"/>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8"/>
            <p:cNvSpPr/>
            <p:nvPr/>
          </p:nvSpPr>
          <p:spPr>
            <a:xfrm rot="-3111475" flipH="1">
              <a:off x="9314507" y="3909721"/>
              <a:ext cx="263527" cy="214315"/>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8"/>
            <p:cNvSpPr/>
            <p:nvPr/>
          </p:nvSpPr>
          <p:spPr>
            <a:xfrm rot="-3111471" flipH="1">
              <a:off x="9074408" y="3751193"/>
              <a:ext cx="534993" cy="534992"/>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8"/>
            <p:cNvSpPr/>
            <p:nvPr/>
          </p:nvSpPr>
          <p:spPr>
            <a:xfrm rot="-3111475" flipH="1">
              <a:off x="8907485" y="3389869"/>
              <a:ext cx="1068396" cy="1281125"/>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 name="Google Shape;326;p8"/>
          <p:cNvGrpSpPr/>
          <p:nvPr/>
        </p:nvGrpSpPr>
        <p:grpSpPr>
          <a:xfrm>
            <a:off x="-161777" y="37660"/>
            <a:ext cx="8968388" cy="4459227"/>
            <a:chOff x="-161777" y="37660"/>
            <a:chExt cx="8968388" cy="4459227"/>
          </a:xfrm>
        </p:grpSpPr>
        <p:pic>
          <p:nvPicPr>
            <p:cNvPr id="327" name="Google Shape;327;p8"/>
            <p:cNvPicPr preferRelativeResize="0"/>
            <p:nvPr/>
          </p:nvPicPr>
          <p:blipFill>
            <a:blip r:embed="rId2">
              <a:alphaModFix/>
            </a:blip>
            <a:stretch>
              <a:fillRect/>
            </a:stretch>
          </p:blipFill>
          <p:spPr>
            <a:xfrm rot="-2336414">
              <a:off x="1013638" y="1065854"/>
              <a:ext cx="954475" cy="1141210"/>
            </a:xfrm>
            <a:prstGeom prst="rect">
              <a:avLst/>
            </a:prstGeom>
            <a:noFill/>
            <a:ln>
              <a:noFill/>
            </a:ln>
          </p:spPr>
        </p:pic>
        <p:pic>
          <p:nvPicPr>
            <p:cNvPr id="328" name="Google Shape;328;p8"/>
            <p:cNvPicPr preferRelativeResize="0"/>
            <p:nvPr/>
          </p:nvPicPr>
          <p:blipFill rotWithShape="1">
            <a:blip r:embed="rId3">
              <a:alphaModFix/>
            </a:blip>
            <a:srcRect r="2553"/>
            <a:stretch/>
          </p:blipFill>
          <p:spPr>
            <a:xfrm>
              <a:off x="7541310" y="3743162"/>
              <a:ext cx="776405" cy="753725"/>
            </a:xfrm>
            <a:prstGeom prst="rect">
              <a:avLst/>
            </a:prstGeom>
            <a:noFill/>
            <a:ln>
              <a:noFill/>
            </a:ln>
          </p:spPr>
        </p:pic>
        <p:pic>
          <p:nvPicPr>
            <p:cNvPr id="329" name="Google Shape;329;p8"/>
            <p:cNvPicPr preferRelativeResize="0"/>
            <p:nvPr/>
          </p:nvPicPr>
          <p:blipFill>
            <a:blip r:embed="rId4">
              <a:alphaModFix/>
            </a:blip>
            <a:stretch>
              <a:fillRect/>
            </a:stretch>
          </p:blipFill>
          <p:spPr>
            <a:xfrm rot="-4804509">
              <a:off x="-66504" y="36589"/>
              <a:ext cx="545374" cy="651674"/>
            </a:xfrm>
            <a:prstGeom prst="rect">
              <a:avLst/>
            </a:prstGeom>
            <a:noFill/>
            <a:ln>
              <a:noFill/>
            </a:ln>
          </p:spPr>
        </p:pic>
        <p:pic>
          <p:nvPicPr>
            <p:cNvPr id="330" name="Google Shape;330;p8"/>
            <p:cNvPicPr preferRelativeResize="0"/>
            <p:nvPr/>
          </p:nvPicPr>
          <p:blipFill>
            <a:blip r:embed="rId5">
              <a:alphaModFix/>
            </a:blip>
            <a:stretch>
              <a:fillRect/>
            </a:stretch>
          </p:blipFill>
          <p:spPr>
            <a:xfrm rot="-9897965">
              <a:off x="7943613" y="2591793"/>
              <a:ext cx="771293" cy="808858"/>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1"/>
        <p:cNvGrpSpPr/>
        <p:nvPr/>
      </p:nvGrpSpPr>
      <p:grpSpPr>
        <a:xfrm>
          <a:off x="0" y="0"/>
          <a:ext cx="0" cy="0"/>
          <a:chOff x="0" y="0"/>
          <a:chExt cx="0" cy="0"/>
        </a:xfrm>
      </p:grpSpPr>
      <p:sp>
        <p:nvSpPr>
          <p:cNvPr id="332" name="Google Shape;332;p9"/>
          <p:cNvSpPr txBox="1">
            <a:spLocks noGrp="1"/>
          </p:cNvSpPr>
          <p:nvPr>
            <p:ph type="title"/>
          </p:nvPr>
        </p:nvSpPr>
        <p:spPr>
          <a:xfrm>
            <a:off x="3557875" y="2569450"/>
            <a:ext cx="4872900" cy="13635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4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3" name="Google Shape;333;p9"/>
          <p:cNvSpPr txBox="1">
            <a:spLocks noGrp="1"/>
          </p:cNvSpPr>
          <p:nvPr>
            <p:ph type="subTitle" idx="1"/>
          </p:nvPr>
        </p:nvSpPr>
        <p:spPr>
          <a:xfrm>
            <a:off x="3557875" y="3932900"/>
            <a:ext cx="48729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grpSp>
        <p:nvGrpSpPr>
          <p:cNvPr id="334" name="Google Shape;334;p9"/>
          <p:cNvGrpSpPr/>
          <p:nvPr/>
        </p:nvGrpSpPr>
        <p:grpSpPr>
          <a:xfrm>
            <a:off x="-5498125" y="-550347"/>
            <a:ext cx="9449768" cy="4560356"/>
            <a:chOff x="0" y="2771776"/>
            <a:chExt cx="5156200" cy="3062286"/>
          </a:xfrm>
        </p:grpSpPr>
        <p:sp>
          <p:nvSpPr>
            <p:cNvPr id="335" name="Google Shape;335;p9"/>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9"/>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9"/>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9"/>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9"/>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9"/>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9"/>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9"/>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9"/>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9"/>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9"/>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9"/>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9"/>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9"/>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9"/>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9"/>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9"/>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9"/>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9"/>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9"/>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9"/>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9"/>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9"/>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9"/>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9"/>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9"/>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9"/>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9"/>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9"/>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9"/>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9"/>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9"/>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9"/>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9"/>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9"/>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9"/>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9"/>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9"/>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9"/>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9"/>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9"/>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9"/>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7" name="Google Shape;377;p9"/>
          <p:cNvGrpSpPr/>
          <p:nvPr/>
        </p:nvGrpSpPr>
        <p:grpSpPr>
          <a:xfrm>
            <a:off x="-930560" y="-1063473"/>
            <a:ext cx="11064027" cy="7335828"/>
            <a:chOff x="-930560" y="-1063473"/>
            <a:chExt cx="11064027" cy="7335828"/>
          </a:xfrm>
        </p:grpSpPr>
        <p:grpSp>
          <p:nvGrpSpPr>
            <p:cNvPr id="378" name="Google Shape;378;p9"/>
            <p:cNvGrpSpPr/>
            <p:nvPr/>
          </p:nvGrpSpPr>
          <p:grpSpPr>
            <a:xfrm rot="-8492560">
              <a:off x="6602031" y="-351381"/>
              <a:ext cx="3125503" cy="2395565"/>
              <a:chOff x="4576688" y="270038"/>
              <a:chExt cx="2773362" cy="2125664"/>
            </a:xfrm>
          </p:grpSpPr>
          <p:sp>
            <p:nvSpPr>
              <p:cNvPr id="379" name="Google Shape;379;p9"/>
              <p:cNvSpPr/>
              <p:nvPr/>
            </p:nvSpPr>
            <p:spPr>
              <a:xfrm>
                <a:off x="4576688" y="1368588"/>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9"/>
              <p:cNvSpPr/>
              <p:nvPr/>
            </p:nvSpPr>
            <p:spPr>
              <a:xfrm>
                <a:off x="4792588" y="1489238"/>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9"/>
              <p:cNvSpPr/>
              <p:nvPr/>
            </p:nvSpPr>
            <p:spPr>
              <a:xfrm>
                <a:off x="5102150" y="1722601"/>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9"/>
              <p:cNvSpPr/>
              <p:nvPr/>
            </p:nvSpPr>
            <p:spPr>
              <a:xfrm>
                <a:off x="5741913" y="1346363"/>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9"/>
              <p:cNvSpPr/>
              <p:nvPr/>
            </p:nvSpPr>
            <p:spPr>
              <a:xfrm>
                <a:off x="5913363" y="1505113"/>
                <a:ext cx="1244600" cy="749300"/>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9"/>
              <p:cNvSpPr/>
              <p:nvPr/>
            </p:nvSpPr>
            <p:spPr>
              <a:xfrm>
                <a:off x="6014963" y="1659101"/>
                <a:ext cx="917576" cy="461963"/>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9"/>
              <p:cNvSpPr/>
              <p:nvPr/>
            </p:nvSpPr>
            <p:spPr>
              <a:xfrm>
                <a:off x="6151488" y="1792451"/>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9"/>
              <p:cNvSpPr/>
              <p:nvPr/>
            </p:nvSpPr>
            <p:spPr>
              <a:xfrm>
                <a:off x="4945000" y="27003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9"/>
              <p:cNvSpPr/>
              <p:nvPr/>
            </p:nvSpPr>
            <p:spPr>
              <a:xfrm>
                <a:off x="5389500" y="92408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9"/>
              <p:cNvSpPr/>
              <p:nvPr/>
            </p:nvSpPr>
            <p:spPr>
              <a:xfrm>
                <a:off x="5121213" y="42243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 name="Google Shape;389;p9"/>
            <p:cNvGrpSpPr/>
            <p:nvPr/>
          </p:nvGrpSpPr>
          <p:grpSpPr>
            <a:xfrm rot="-1546425">
              <a:off x="-565229" y="3316607"/>
              <a:ext cx="3125321" cy="2395425"/>
              <a:chOff x="4576688" y="270038"/>
              <a:chExt cx="2773362" cy="2125664"/>
            </a:xfrm>
          </p:grpSpPr>
          <p:sp>
            <p:nvSpPr>
              <p:cNvPr id="390" name="Google Shape;390;p9"/>
              <p:cNvSpPr/>
              <p:nvPr/>
            </p:nvSpPr>
            <p:spPr>
              <a:xfrm>
                <a:off x="4576688" y="1368588"/>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9"/>
              <p:cNvSpPr/>
              <p:nvPr/>
            </p:nvSpPr>
            <p:spPr>
              <a:xfrm>
                <a:off x="4792588" y="1489238"/>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9"/>
              <p:cNvSpPr/>
              <p:nvPr/>
            </p:nvSpPr>
            <p:spPr>
              <a:xfrm>
                <a:off x="5102150" y="1722601"/>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9"/>
              <p:cNvSpPr/>
              <p:nvPr/>
            </p:nvSpPr>
            <p:spPr>
              <a:xfrm>
                <a:off x="5741913" y="1346363"/>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9"/>
              <p:cNvSpPr/>
              <p:nvPr/>
            </p:nvSpPr>
            <p:spPr>
              <a:xfrm>
                <a:off x="5913363" y="1505113"/>
                <a:ext cx="1244600" cy="749300"/>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9"/>
              <p:cNvSpPr/>
              <p:nvPr/>
            </p:nvSpPr>
            <p:spPr>
              <a:xfrm>
                <a:off x="6014963" y="1659101"/>
                <a:ext cx="917576" cy="461963"/>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9"/>
              <p:cNvSpPr/>
              <p:nvPr/>
            </p:nvSpPr>
            <p:spPr>
              <a:xfrm>
                <a:off x="6151488" y="1792451"/>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9"/>
              <p:cNvSpPr/>
              <p:nvPr/>
            </p:nvSpPr>
            <p:spPr>
              <a:xfrm>
                <a:off x="4945000" y="27003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9"/>
              <p:cNvSpPr/>
              <p:nvPr/>
            </p:nvSpPr>
            <p:spPr>
              <a:xfrm>
                <a:off x="5389500" y="92408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9"/>
              <p:cNvSpPr/>
              <p:nvPr/>
            </p:nvSpPr>
            <p:spPr>
              <a:xfrm>
                <a:off x="5121213" y="42243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00" name="Google Shape;400;p9"/>
          <p:cNvGrpSpPr/>
          <p:nvPr/>
        </p:nvGrpSpPr>
        <p:grpSpPr>
          <a:xfrm>
            <a:off x="-177511" y="1104300"/>
            <a:ext cx="8973811" cy="4631979"/>
            <a:chOff x="-177511" y="1104300"/>
            <a:chExt cx="8973811" cy="4631979"/>
          </a:xfrm>
        </p:grpSpPr>
        <p:pic>
          <p:nvPicPr>
            <p:cNvPr id="401" name="Google Shape;401;p9"/>
            <p:cNvPicPr preferRelativeResize="0"/>
            <p:nvPr/>
          </p:nvPicPr>
          <p:blipFill>
            <a:blip r:embed="rId2">
              <a:alphaModFix/>
            </a:blip>
            <a:stretch>
              <a:fillRect/>
            </a:stretch>
          </p:blipFill>
          <p:spPr>
            <a:xfrm rot="2530450">
              <a:off x="1268865" y="4265485"/>
              <a:ext cx="1068472" cy="1277485"/>
            </a:xfrm>
            <a:prstGeom prst="rect">
              <a:avLst/>
            </a:prstGeom>
            <a:noFill/>
            <a:ln>
              <a:noFill/>
            </a:ln>
          </p:spPr>
        </p:pic>
        <p:pic>
          <p:nvPicPr>
            <p:cNvPr id="402" name="Google Shape;402;p9"/>
            <p:cNvPicPr preferRelativeResize="0"/>
            <p:nvPr/>
          </p:nvPicPr>
          <p:blipFill>
            <a:blip r:embed="rId3">
              <a:alphaModFix/>
            </a:blip>
            <a:stretch>
              <a:fillRect/>
            </a:stretch>
          </p:blipFill>
          <p:spPr>
            <a:xfrm>
              <a:off x="7753176" y="1104300"/>
              <a:ext cx="1043125" cy="980400"/>
            </a:xfrm>
            <a:prstGeom prst="rect">
              <a:avLst/>
            </a:prstGeom>
            <a:noFill/>
            <a:ln>
              <a:noFill/>
            </a:ln>
          </p:spPr>
        </p:pic>
        <p:pic>
          <p:nvPicPr>
            <p:cNvPr id="403" name="Google Shape;403;p9"/>
            <p:cNvPicPr preferRelativeResize="0"/>
            <p:nvPr/>
          </p:nvPicPr>
          <p:blipFill>
            <a:blip r:embed="rId4">
              <a:alphaModFix/>
            </a:blip>
            <a:stretch>
              <a:fillRect/>
            </a:stretch>
          </p:blipFill>
          <p:spPr>
            <a:xfrm rot="-2439959">
              <a:off x="-11925" y="3875348"/>
              <a:ext cx="750220" cy="786212"/>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4"/>
        <p:cNvGrpSpPr/>
        <p:nvPr/>
      </p:nvGrpSpPr>
      <p:grpSpPr>
        <a:xfrm>
          <a:off x="0" y="0"/>
          <a:ext cx="0" cy="0"/>
          <a:chOff x="0" y="0"/>
          <a:chExt cx="0" cy="0"/>
        </a:xfrm>
      </p:grpSpPr>
      <p:sp>
        <p:nvSpPr>
          <p:cNvPr id="405" name="Google Shape;405;p10"/>
          <p:cNvSpPr>
            <a:spLocks noGrp="1"/>
          </p:cNvSpPr>
          <p:nvPr>
            <p:ph type="pic" idx="2"/>
          </p:nvPr>
        </p:nvSpPr>
        <p:spPr>
          <a:xfrm>
            <a:off x="-57725" y="-57725"/>
            <a:ext cx="9265200" cy="5201100"/>
          </a:xfrm>
          <a:prstGeom prst="rect">
            <a:avLst/>
          </a:prstGeom>
          <a:noFill/>
          <a:ln>
            <a:noFill/>
          </a:ln>
        </p:spPr>
      </p:sp>
      <p:sp>
        <p:nvSpPr>
          <p:cNvPr id="406" name="Google Shape;406;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200"/>
              <a:buNone/>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48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200"/>
              <a:buFont typeface="Zen Dots"/>
              <a:buNone/>
              <a:defRPr sz="2200" b="1">
                <a:solidFill>
                  <a:schemeClr val="dk1"/>
                </a:solidFill>
                <a:latin typeface="Zen Dots"/>
                <a:ea typeface="Zen Dots"/>
                <a:cs typeface="Zen Dots"/>
                <a:sym typeface="Zen Dots"/>
              </a:defRPr>
            </a:lvl1pPr>
            <a:lvl2pPr lvl="1"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2pPr>
            <a:lvl3pPr lvl="2"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3pPr>
            <a:lvl4pPr lvl="3"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4pPr>
            <a:lvl5pPr lvl="4"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5pPr>
            <a:lvl6pPr lvl="5"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6pPr>
            <a:lvl7pPr lvl="6"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7pPr>
            <a:lvl8pPr lvl="7"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8pPr>
            <a:lvl9pPr lvl="8"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0" r:id="rId11"/>
    <p:sldLayoutId id="2147483668" r:id="rId12"/>
    <p:sldLayoutId id="2147483669"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ncdc.noaa.gov/stormevent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19"/>
        <p:cNvGrpSpPr/>
        <p:nvPr/>
      </p:nvGrpSpPr>
      <p:grpSpPr>
        <a:xfrm>
          <a:off x="0" y="0"/>
          <a:ext cx="0" cy="0"/>
          <a:chOff x="0" y="0"/>
          <a:chExt cx="0" cy="0"/>
        </a:xfrm>
      </p:grpSpPr>
      <p:pic>
        <p:nvPicPr>
          <p:cNvPr id="1020" name="Google Shape;1020;p28"/>
          <p:cNvPicPr preferRelativeResize="0"/>
          <p:nvPr/>
        </p:nvPicPr>
        <p:blipFill>
          <a:blip r:embed="rId3">
            <a:alphaModFix amt="47000"/>
          </a:blip>
          <a:stretch>
            <a:fillRect/>
          </a:stretch>
        </p:blipFill>
        <p:spPr>
          <a:xfrm>
            <a:off x="0" y="-5234028"/>
            <a:ext cx="9144003" cy="2719074"/>
          </a:xfrm>
          <a:prstGeom prst="rect">
            <a:avLst/>
          </a:prstGeom>
          <a:noFill/>
          <a:ln>
            <a:noFill/>
          </a:ln>
        </p:spPr>
      </p:pic>
      <p:sp>
        <p:nvSpPr>
          <p:cNvPr id="1021" name="Google Shape;1021;p28"/>
          <p:cNvSpPr txBox="1">
            <a:spLocks noGrp="1"/>
          </p:cNvSpPr>
          <p:nvPr>
            <p:ph type="ctrTitle"/>
          </p:nvPr>
        </p:nvSpPr>
        <p:spPr>
          <a:xfrm>
            <a:off x="910300" y="783750"/>
            <a:ext cx="5303700" cy="160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Cyclonic Cartography</a:t>
            </a:r>
            <a:endParaRPr lang="en-US" dirty="0">
              <a:solidFill>
                <a:schemeClr val="lt1"/>
              </a:solidFill>
            </a:endParaRPr>
          </a:p>
        </p:txBody>
      </p:sp>
      <p:sp>
        <p:nvSpPr>
          <p:cNvPr id="1022" name="Google Shape;1022;p28"/>
          <p:cNvSpPr txBox="1">
            <a:spLocks noGrp="1"/>
          </p:cNvSpPr>
          <p:nvPr>
            <p:ph type="subTitle" idx="1"/>
          </p:nvPr>
        </p:nvSpPr>
        <p:spPr>
          <a:xfrm>
            <a:off x="910300" y="2383974"/>
            <a:ext cx="5303700" cy="4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Mapping Significant Tornadoes</a:t>
            </a:r>
            <a:endParaRPr dirty="0"/>
          </a:p>
        </p:txBody>
      </p:sp>
      <p:sp>
        <p:nvSpPr>
          <p:cNvPr id="1023" name="Google Shape;1023;p28"/>
          <p:cNvSpPr/>
          <p:nvPr/>
        </p:nvSpPr>
        <p:spPr>
          <a:xfrm rot="569381">
            <a:off x="4271068" y="5136778"/>
            <a:ext cx="467544" cy="380234"/>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24" name="Google Shape;1024;p28"/>
          <p:cNvPicPr preferRelativeResize="0"/>
          <p:nvPr/>
        </p:nvPicPr>
        <p:blipFill>
          <a:blip r:embed="rId4">
            <a:alphaModFix/>
          </a:blip>
          <a:stretch>
            <a:fillRect/>
          </a:stretch>
        </p:blipFill>
        <p:spPr>
          <a:xfrm rot="5400000">
            <a:off x="7142726" y="994430"/>
            <a:ext cx="966074" cy="9139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a:t>
            </a:r>
            <a:endParaRPr dirty="0"/>
          </a:p>
        </p:txBody>
      </p:sp>
      <p:sp>
        <p:nvSpPr>
          <p:cNvPr id="1039" name="Google Shape;1039;p30"/>
          <p:cNvSpPr txBox="1">
            <a:spLocks noGrp="1"/>
          </p:cNvSpPr>
          <p:nvPr>
            <p:ph type="title" idx="2"/>
          </p:nvPr>
        </p:nvSpPr>
        <p:spPr>
          <a:xfrm>
            <a:off x="719975" y="1601148"/>
            <a:ext cx="2147186" cy="75096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Amanda Pigman</a:t>
            </a:r>
            <a:endParaRPr dirty="0"/>
          </a:p>
        </p:txBody>
      </p:sp>
      <p:sp>
        <p:nvSpPr>
          <p:cNvPr id="1040" name="Google Shape;1040;p30"/>
          <p:cNvSpPr txBox="1">
            <a:spLocks noGrp="1"/>
          </p:cNvSpPr>
          <p:nvPr>
            <p:ph type="title" idx="3"/>
          </p:nvPr>
        </p:nvSpPr>
        <p:spPr>
          <a:xfrm>
            <a:off x="719974" y="3261723"/>
            <a:ext cx="2418407"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Cassidy</a:t>
            </a:r>
            <a:br>
              <a:rPr lang="en" dirty="0"/>
            </a:br>
            <a:r>
              <a:rPr lang="en" dirty="0"/>
              <a:t>Simmons</a:t>
            </a:r>
            <a:endParaRPr dirty="0"/>
          </a:p>
        </p:txBody>
      </p:sp>
      <p:sp>
        <p:nvSpPr>
          <p:cNvPr id="1041" name="Google Shape;1041;p30"/>
          <p:cNvSpPr txBox="1">
            <a:spLocks noGrp="1"/>
          </p:cNvSpPr>
          <p:nvPr>
            <p:ph type="title" idx="4"/>
          </p:nvPr>
        </p:nvSpPr>
        <p:spPr>
          <a:xfrm>
            <a:off x="3419250" y="1656098"/>
            <a:ext cx="2147186" cy="6960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Angie </a:t>
            </a:r>
            <a:br>
              <a:rPr lang="en" dirty="0"/>
            </a:br>
            <a:r>
              <a:rPr lang="en" dirty="0"/>
              <a:t>Foust</a:t>
            </a:r>
            <a:endParaRPr dirty="0"/>
          </a:p>
        </p:txBody>
      </p:sp>
      <p:sp>
        <p:nvSpPr>
          <p:cNvPr id="1042" name="Google Shape;1042;p30"/>
          <p:cNvSpPr txBox="1">
            <a:spLocks noGrp="1"/>
          </p:cNvSpPr>
          <p:nvPr>
            <p:ph type="title" idx="5"/>
          </p:nvPr>
        </p:nvSpPr>
        <p:spPr>
          <a:xfrm>
            <a:off x="3419250" y="3261723"/>
            <a:ext cx="230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Scott</a:t>
            </a:r>
            <a:br>
              <a:rPr lang="en" dirty="0"/>
            </a:br>
            <a:r>
              <a:rPr lang="en" dirty="0" err="1"/>
              <a:t>Arterbury</a:t>
            </a:r>
            <a:endParaRPr dirty="0"/>
          </a:p>
        </p:txBody>
      </p:sp>
      <p:sp>
        <p:nvSpPr>
          <p:cNvPr id="1043" name="Google Shape;1043;p30"/>
          <p:cNvSpPr txBox="1">
            <a:spLocks noGrp="1"/>
          </p:cNvSpPr>
          <p:nvPr>
            <p:ph type="title" idx="6"/>
          </p:nvPr>
        </p:nvSpPr>
        <p:spPr>
          <a:xfrm>
            <a:off x="6118525" y="1904515"/>
            <a:ext cx="2147186"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Barb </a:t>
            </a:r>
            <a:br>
              <a:rPr lang="en" dirty="0"/>
            </a:br>
            <a:r>
              <a:rPr lang="en" dirty="0"/>
              <a:t>Rupps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May 13, 2013 — Moore, Oklahoma</a:t>
            </a:r>
            <a:endParaRPr dirty="0"/>
          </a:p>
        </p:txBody>
      </p:sp>
      <p:pic>
        <p:nvPicPr>
          <p:cNvPr id="7" name="Picture 6">
            <a:extLst>
              <a:ext uri="{FF2B5EF4-FFF2-40B4-BE49-F238E27FC236}">
                <a16:creationId xmlns:a16="http://schemas.microsoft.com/office/drawing/2014/main" id="{62098739-F985-11EB-CB0D-AB06C7909777}"/>
              </a:ext>
            </a:extLst>
          </p:cNvPr>
          <p:cNvPicPr>
            <a:picLocks noChangeAspect="1"/>
          </p:cNvPicPr>
          <p:nvPr/>
        </p:nvPicPr>
        <p:blipFill>
          <a:blip r:embed="rId3"/>
          <a:srcRect t="21175" b="21175"/>
          <a:stretch/>
        </p:blipFill>
        <p:spPr>
          <a:xfrm>
            <a:off x="862093" y="1224211"/>
            <a:ext cx="7419813" cy="3208149"/>
          </a:xfrm>
          <a:prstGeom prst="rect">
            <a:avLst/>
          </a:prstGeom>
        </p:spPr>
      </p:pic>
      <p:pic>
        <p:nvPicPr>
          <p:cNvPr id="8" name="Picture 7">
            <a:extLst>
              <a:ext uri="{FF2B5EF4-FFF2-40B4-BE49-F238E27FC236}">
                <a16:creationId xmlns:a16="http://schemas.microsoft.com/office/drawing/2014/main" id="{33D301C1-4E03-B2F6-5CE3-C4898534F05D}"/>
              </a:ext>
            </a:extLst>
          </p:cNvPr>
          <p:cNvPicPr>
            <a:picLocks noChangeAspect="1"/>
          </p:cNvPicPr>
          <p:nvPr/>
        </p:nvPicPr>
        <p:blipFill rotWithShape="1">
          <a:blip r:embed="rId3"/>
          <a:srcRect t="-16412" b="37569"/>
          <a:stretch/>
        </p:blipFill>
        <p:spPr>
          <a:xfrm>
            <a:off x="862093" y="310897"/>
            <a:ext cx="7419813" cy="43875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31"/>
          <p:cNvSpPr txBox="1">
            <a:spLocks noGrp="1"/>
          </p:cNvSpPr>
          <p:nvPr>
            <p:ph type="title"/>
          </p:nvPr>
        </p:nvSpPr>
        <p:spPr>
          <a:xfrm>
            <a:off x="713225" y="1028720"/>
            <a:ext cx="4590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Is Tornado Alley Shifting?</a:t>
            </a:r>
            <a:endParaRPr dirty="0"/>
          </a:p>
        </p:txBody>
      </p:sp>
      <p:sp>
        <p:nvSpPr>
          <p:cNvPr id="1056" name="Google Shape;1056;p31"/>
          <p:cNvSpPr txBox="1">
            <a:spLocks noGrp="1"/>
          </p:cNvSpPr>
          <p:nvPr>
            <p:ph type="subTitle" idx="1"/>
          </p:nvPr>
        </p:nvSpPr>
        <p:spPr>
          <a:xfrm>
            <a:off x="713225" y="1601420"/>
            <a:ext cx="45909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Living in Oklahoma, we are keenly aware of severe weather.</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However, it seems like there are not as many tornadoes as there used to be in this area.</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We wanted to see what the data said.</a:t>
            </a:r>
            <a:endParaRPr sz="1400" dirty="0"/>
          </a:p>
        </p:txBody>
      </p:sp>
      <p:pic>
        <p:nvPicPr>
          <p:cNvPr id="1057" name="Google Shape;1057;p31"/>
          <p:cNvPicPr preferRelativeResize="0">
            <a:picLocks noGrp="1"/>
          </p:cNvPicPr>
          <p:nvPr>
            <p:ph type="pic" idx="2"/>
          </p:nvPr>
        </p:nvPicPr>
        <p:blipFill rotWithShape="1">
          <a:blip r:embed="rId3">
            <a:alphaModFix/>
          </a:blip>
          <a:srcRect l="30757" r="30753"/>
          <a:stretch/>
        </p:blipFill>
        <p:spPr>
          <a:xfrm>
            <a:off x="5643775" y="967900"/>
            <a:ext cx="2787000" cy="36361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33"/>
          <p:cNvSpPr txBox="1">
            <a:spLocks noGrp="1"/>
          </p:cNvSpPr>
          <p:nvPr>
            <p:ph type="subTitle" idx="4"/>
          </p:nvPr>
        </p:nvSpPr>
        <p:spPr>
          <a:xfrm>
            <a:off x="4923027" y="2035904"/>
            <a:ext cx="2505600" cy="44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Scope</a:t>
            </a:r>
            <a:endParaRPr dirty="0"/>
          </a:p>
        </p:txBody>
      </p:sp>
      <p:sp>
        <p:nvSpPr>
          <p:cNvPr id="1077" name="Google Shape;107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1078" name="Google Shape;1078;p33"/>
          <p:cNvSpPr txBox="1">
            <a:spLocks noGrp="1"/>
          </p:cNvSpPr>
          <p:nvPr>
            <p:ph type="subTitle" idx="1"/>
          </p:nvPr>
        </p:nvSpPr>
        <p:spPr>
          <a:xfrm>
            <a:off x="4923248" y="2417242"/>
            <a:ext cx="3406935" cy="17615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Our considerations when choosing data:</a:t>
            </a:r>
          </a:p>
          <a:p>
            <a:pPr marL="171450" lvl="0" indent="-171450" algn="l" rtl="0">
              <a:spcBef>
                <a:spcPts val="0"/>
              </a:spcBef>
              <a:spcAft>
                <a:spcPts val="0"/>
              </a:spcAft>
              <a:buFont typeface="Arial" panose="020B0604020202020204" pitchFamily="34" charset="0"/>
              <a:buChar char="•"/>
            </a:pPr>
            <a:r>
              <a:rPr lang="en" sz="1400" dirty="0"/>
              <a:t>All tornadoes?</a:t>
            </a:r>
          </a:p>
          <a:p>
            <a:pPr marL="171450" lvl="0" indent="-171450" algn="l" rtl="0">
              <a:spcBef>
                <a:spcPts val="0"/>
              </a:spcBef>
              <a:spcAft>
                <a:spcPts val="0"/>
              </a:spcAft>
              <a:buFont typeface="Arial" panose="020B0604020202020204" pitchFamily="34" charset="0"/>
              <a:buChar char="•"/>
            </a:pPr>
            <a:r>
              <a:rPr lang="en" sz="1400" dirty="0"/>
              <a:t>As far back as there are records?</a:t>
            </a:r>
          </a:p>
          <a:p>
            <a:pPr marL="171450" lvl="0" indent="-171450" algn="l" rtl="0">
              <a:spcBef>
                <a:spcPts val="0"/>
              </a:spcBef>
              <a:spcAft>
                <a:spcPts val="0"/>
              </a:spcAft>
              <a:buFont typeface="Arial" panose="020B0604020202020204" pitchFamily="34" charset="0"/>
              <a:buChar char="•"/>
            </a:pPr>
            <a:r>
              <a:rPr lang="en" sz="1400" dirty="0"/>
              <a:t>Significant tornadoes?</a:t>
            </a:r>
          </a:p>
          <a:p>
            <a:pPr marL="171450" lvl="0" indent="-171450" algn="l" rtl="0">
              <a:spcBef>
                <a:spcPts val="0"/>
              </a:spcBef>
              <a:spcAft>
                <a:spcPts val="0"/>
              </a:spcAft>
              <a:buFont typeface="Arial" panose="020B0604020202020204" pitchFamily="34" charset="0"/>
              <a:buChar char="•"/>
            </a:pPr>
            <a:r>
              <a:rPr lang="en" sz="1400" dirty="0"/>
              <a:t>Limit to more recent years?</a:t>
            </a:r>
          </a:p>
          <a:p>
            <a:pPr marL="171450" lvl="0" indent="-171450" algn="l" rtl="0">
              <a:spcBef>
                <a:spcPts val="0"/>
              </a:spcBef>
              <a:spcAft>
                <a:spcPts val="0"/>
              </a:spcAft>
              <a:buFont typeface="Arial" panose="020B0604020202020204" pitchFamily="34" charset="0"/>
              <a:buChar char="•"/>
            </a:pPr>
            <a:r>
              <a:rPr lang="en" sz="1400" dirty="0"/>
              <a:t>Has tornado alley shifted?</a:t>
            </a:r>
            <a:endParaRPr sz="1400" dirty="0"/>
          </a:p>
        </p:txBody>
      </p:sp>
      <p:sp>
        <p:nvSpPr>
          <p:cNvPr id="1079" name="Google Shape;1079;p33"/>
          <p:cNvSpPr txBox="1">
            <a:spLocks noGrp="1"/>
          </p:cNvSpPr>
          <p:nvPr>
            <p:ph type="subTitle" idx="2"/>
          </p:nvPr>
        </p:nvSpPr>
        <p:spPr>
          <a:xfrm>
            <a:off x="1715375" y="2424875"/>
            <a:ext cx="2505600" cy="14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NOAA’s National Weather Service</a:t>
            </a:r>
          </a:p>
          <a:p>
            <a:pPr marL="0" lvl="0" indent="0" algn="l" rtl="0">
              <a:spcBef>
                <a:spcPts val="0"/>
              </a:spcBef>
              <a:spcAft>
                <a:spcPts val="0"/>
              </a:spcAft>
              <a:buNone/>
            </a:pPr>
            <a:r>
              <a:rPr lang="en" sz="1400" dirty="0"/>
              <a:t>(</a:t>
            </a:r>
            <a:r>
              <a:rPr lang="en-US" sz="1400" dirty="0">
                <a:hlinkClick r:id="rId3"/>
              </a:rPr>
              <a:t>https://www.ncdc.noaa.gov/stormevents/</a:t>
            </a:r>
            <a:r>
              <a:rPr lang="en" sz="1400" dirty="0"/>
              <a:t>) was our source.</a:t>
            </a:r>
            <a:endParaRPr sz="1400" dirty="0"/>
          </a:p>
        </p:txBody>
      </p:sp>
      <p:sp>
        <p:nvSpPr>
          <p:cNvPr id="1080" name="Google Shape;1080;p33"/>
          <p:cNvSpPr txBox="1">
            <a:spLocks noGrp="1"/>
          </p:cNvSpPr>
          <p:nvPr>
            <p:ph type="subTitle" idx="3"/>
          </p:nvPr>
        </p:nvSpPr>
        <p:spPr>
          <a:xfrm>
            <a:off x="1715375" y="2035904"/>
            <a:ext cx="2505600" cy="44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Source</a:t>
            </a:r>
            <a:endParaRPr dirty="0"/>
          </a:p>
        </p:txBody>
      </p:sp>
      <p:sp>
        <p:nvSpPr>
          <p:cNvPr id="1081" name="Google Shape;1081;p33"/>
          <p:cNvSpPr/>
          <p:nvPr/>
        </p:nvSpPr>
        <p:spPr>
          <a:xfrm>
            <a:off x="1834811" y="1668315"/>
            <a:ext cx="379135" cy="378031"/>
          </a:xfrm>
          <a:custGeom>
            <a:avLst/>
            <a:gdLst/>
            <a:ahLst/>
            <a:cxnLst/>
            <a:rect l="l" t="t" r="r" b="b"/>
            <a:pathLst>
              <a:path w="145" h="144" extrusionOk="0">
                <a:moveTo>
                  <a:pt x="56" y="14"/>
                </a:moveTo>
                <a:cubicBezTo>
                  <a:pt x="56" y="6"/>
                  <a:pt x="56" y="6"/>
                  <a:pt x="56" y="6"/>
                </a:cubicBezTo>
                <a:cubicBezTo>
                  <a:pt x="56" y="3"/>
                  <a:pt x="58" y="1"/>
                  <a:pt x="61" y="0"/>
                </a:cubicBezTo>
                <a:cubicBezTo>
                  <a:pt x="65" y="0"/>
                  <a:pt x="68" y="2"/>
                  <a:pt x="68" y="6"/>
                </a:cubicBezTo>
                <a:cubicBezTo>
                  <a:pt x="68" y="14"/>
                  <a:pt x="68" y="14"/>
                  <a:pt x="68" y="14"/>
                </a:cubicBezTo>
                <a:cubicBezTo>
                  <a:pt x="68" y="17"/>
                  <a:pt x="65" y="20"/>
                  <a:pt x="61" y="19"/>
                </a:cubicBezTo>
                <a:cubicBezTo>
                  <a:pt x="58" y="19"/>
                  <a:pt x="56" y="17"/>
                  <a:pt x="56" y="14"/>
                </a:cubicBezTo>
                <a:close/>
                <a:moveTo>
                  <a:pt x="91" y="23"/>
                </a:moveTo>
                <a:cubicBezTo>
                  <a:pt x="95" y="16"/>
                  <a:pt x="95" y="16"/>
                  <a:pt x="95" y="16"/>
                </a:cubicBezTo>
                <a:cubicBezTo>
                  <a:pt x="97" y="13"/>
                  <a:pt x="96" y="10"/>
                  <a:pt x="93" y="8"/>
                </a:cubicBezTo>
                <a:cubicBezTo>
                  <a:pt x="91" y="6"/>
                  <a:pt x="87" y="7"/>
                  <a:pt x="85" y="10"/>
                </a:cubicBezTo>
                <a:cubicBezTo>
                  <a:pt x="81" y="17"/>
                  <a:pt x="81" y="17"/>
                  <a:pt x="81" y="17"/>
                </a:cubicBezTo>
                <a:cubicBezTo>
                  <a:pt x="79" y="20"/>
                  <a:pt x="80" y="23"/>
                  <a:pt x="83" y="25"/>
                </a:cubicBezTo>
                <a:cubicBezTo>
                  <a:pt x="84" y="25"/>
                  <a:pt x="85" y="26"/>
                  <a:pt x="86" y="26"/>
                </a:cubicBezTo>
                <a:cubicBezTo>
                  <a:pt x="88" y="26"/>
                  <a:pt x="90" y="25"/>
                  <a:pt x="91" y="23"/>
                </a:cubicBezTo>
                <a:close/>
                <a:moveTo>
                  <a:pt x="106" y="41"/>
                </a:moveTo>
                <a:cubicBezTo>
                  <a:pt x="113" y="37"/>
                  <a:pt x="113" y="37"/>
                  <a:pt x="113" y="37"/>
                </a:cubicBezTo>
                <a:cubicBezTo>
                  <a:pt x="116" y="35"/>
                  <a:pt x="116" y="32"/>
                  <a:pt x="115" y="29"/>
                </a:cubicBezTo>
                <a:cubicBezTo>
                  <a:pt x="113" y="27"/>
                  <a:pt x="110" y="26"/>
                  <a:pt x="107" y="27"/>
                </a:cubicBezTo>
                <a:cubicBezTo>
                  <a:pt x="100" y="32"/>
                  <a:pt x="100" y="32"/>
                  <a:pt x="100" y="32"/>
                </a:cubicBezTo>
                <a:cubicBezTo>
                  <a:pt x="97" y="34"/>
                  <a:pt x="97" y="37"/>
                  <a:pt x="98" y="40"/>
                </a:cubicBezTo>
                <a:cubicBezTo>
                  <a:pt x="99" y="41"/>
                  <a:pt x="101" y="42"/>
                  <a:pt x="103" y="42"/>
                </a:cubicBezTo>
                <a:cubicBezTo>
                  <a:pt x="104" y="42"/>
                  <a:pt x="105" y="42"/>
                  <a:pt x="106" y="41"/>
                </a:cubicBezTo>
                <a:close/>
                <a:moveTo>
                  <a:pt x="14" y="56"/>
                </a:moveTo>
                <a:cubicBezTo>
                  <a:pt x="6" y="56"/>
                  <a:pt x="6" y="56"/>
                  <a:pt x="6" y="56"/>
                </a:cubicBezTo>
                <a:cubicBezTo>
                  <a:pt x="3" y="56"/>
                  <a:pt x="1" y="58"/>
                  <a:pt x="0" y="61"/>
                </a:cubicBezTo>
                <a:cubicBezTo>
                  <a:pt x="0" y="64"/>
                  <a:pt x="3" y="67"/>
                  <a:pt x="6" y="67"/>
                </a:cubicBezTo>
                <a:cubicBezTo>
                  <a:pt x="14" y="67"/>
                  <a:pt x="14" y="67"/>
                  <a:pt x="14" y="67"/>
                </a:cubicBezTo>
                <a:cubicBezTo>
                  <a:pt x="18" y="67"/>
                  <a:pt x="20" y="64"/>
                  <a:pt x="20" y="61"/>
                </a:cubicBezTo>
                <a:cubicBezTo>
                  <a:pt x="19" y="58"/>
                  <a:pt x="17" y="56"/>
                  <a:pt x="14" y="56"/>
                </a:cubicBezTo>
                <a:close/>
                <a:moveTo>
                  <a:pt x="26" y="41"/>
                </a:moveTo>
                <a:cubicBezTo>
                  <a:pt x="27" y="38"/>
                  <a:pt x="26" y="34"/>
                  <a:pt x="23" y="33"/>
                </a:cubicBezTo>
                <a:cubicBezTo>
                  <a:pt x="16" y="29"/>
                  <a:pt x="16" y="29"/>
                  <a:pt x="16" y="29"/>
                </a:cubicBezTo>
                <a:cubicBezTo>
                  <a:pt x="13" y="27"/>
                  <a:pt x="10" y="28"/>
                  <a:pt x="8" y="31"/>
                </a:cubicBezTo>
                <a:cubicBezTo>
                  <a:pt x="7" y="34"/>
                  <a:pt x="8" y="37"/>
                  <a:pt x="11" y="39"/>
                </a:cubicBezTo>
                <a:cubicBezTo>
                  <a:pt x="18" y="43"/>
                  <a:pt x="18" y="43"/>
                  <a:pt x="18" y="43"/>
                </a:cubicBezTo>
                <a:cubicBezTo>
                  <a:pt x="19" y="43"/>
                  <a:pt x="20" y="43"/>
                  <a:pt x="21" y="43"/>
                </a:cubicBezTo>
                <a:cubicBezTo>
                  <a:pt x="23" y="43"/>
                  <a:pt x="25" y="42"/>
                  <a:pt x="26" y="41"/>
                </a:cubicBezTo>
                <a:close/>
                <a:moveTo>
                  <a:pt x="16" y="94"/>
                </a:moveTo>
                <a:cubicBezTo>
                  <a:pt x="23" y="90"/>
                  <a:pt x="23" y="90"/>
                  <a:pt x="23" y="90"/>
                </a:cubicBezTo>
                <a:cubicBezTo>
                  <a:pt x="26" y="89"/>
                  <a:pt x="27" y="85"/>
                  <a:pt x="25" y="83"/>
                </a:cubicBezTo>
                <a:cubicBezTo>
                  <a:pt x="24" y="80"/>
                  <a:pt x="20" y="79"/>
                  <a:pt x="17" y="80"/>
                </a:cubicBezTo>
                <a:cubicBezTo>
                  <a:pt x="10" y="84"/>
                  <a:pt x="10" y="84"/>
                  <a:pt x="10" y="84"/>
                </a:cubicBezTo>
                <a:cubicBezTo>
                  <a:pt x="8" y="86"/>
                  <a:pt x="7" y="89"/>
                  <a:pt x="8" y="92"/>
                </a:cubicBezTo>
                <a:cubicBezTo>
                  <a:pt x="9" y="94"/>
                  <a:pt x="11" y="95"/>
                  <a:pt x="13" y="95"/>
                </a:cubicBezTo>
                <a:cubicBezTo>
                  <a:pt x="14" y="95"/>
                  <a:pt x="15" y="95"/>
                  <a:pt x="16" y="94"/>
                </a:cubicBezTo>
                <a:close/>
                <a:moveTo>
                  <a:pt x="37" y="112"/>
                </a:moveTo>
                <a:cubicBezTo>
                  <a:pt x="41" y="105"/>
                  <a:pt x="41" y="105"/>
                  <a:pt x="41" y="105"/>
                </a:cubicBezTo>
                <a:cubicBezTo>
                  <a:pt x="43" y="103"/>
                  <a:pt x="42" y="99"/>
                  <a:pt x="39" y="98"/>
                </a:cubicBezTo>
                <a:cubicBezTo>
                  <a:pt x="37" y="96"/>
                  <a:pt x="33" y="97"/>
                  <a:pt x="32" y="99"/>
                </a:cubicBezTo>
                <a:cubicBezTo>
                  <a:pt x="27" y="106"/>
                  <a:pt x="27" y="106"/>
                  <a:pt x="27" y="106"/>
                </a:cubicBezTo>
                <a:cubicBezTo>
                  <a:pt x="26" y="109"/>
                  <a:pt x="26" y="112"/>
                  <a:pt x="29" y="114"/>
                </a:cubicBezTo>
                <a:cubicBezTo>
                  <a:pt x="30" y="115"/>
                  <a:pt x="31" y="115"/>
                  <a:pt x="32" y="115"/>
                </a:cubicBezTo>
                <a:cubicBezTo>
                  <a:pt x="34" y="115"/>
                  <a:pt x="36" y="114"/>
                  <a:pt x="37" y="112"/>
                </a:cubicBezTo>
                <a:close/>
                <a:moveTo>
                  <a:pt x="40" y="26"/>
                </a:moveTo>
                <a:cubicBezTo>
                  <a:pt x="43" y="24"/>
                  <a:pt x="43" y="21"/>
                  <a:pt x="42" y="18"/>
                </a:cubicBezTo>
                <a:cubicBezTo>
                  <a:pt x="38" y="11"/>
                  <a:pt x="38" y="11"/>
                  <a:pt x="38" y="11"/>
                </a:cubicBezTo>
                <a:cubicBezTo>
                  <a:pt x="36" y="9"/>
                  <a:pt x="32" y="8"/>
                  <a:pt x="30" y="9"/>
                </a:cubicBezTo>
                <a:cubicBezTo>
                  <a:pt x="27" y="11"/>
                  <a:pt x="26" y="15"/>
                  <a:pt x="28" y="17"/>
                </a:cubicBezTo>
                <a:cubicBezTo>
                  <a:pt x="32" y="24"/>
                  <a:pt x="32" y="24"/>
                  <a:pt x="32" y="24"/>
                </a:cubicBezTo>
                <a:cubicBezTo>
                  <a:pt x="33" y="26"/>
                  <a:pt x="35" y="27"/>
                  <a:pt x="37" y="27"/>
                </a:cubicBezTo>
                <a:cubicBezTo>
                  <a:pt x="38" y="27"/>
                  <a:pt x="39" y="26"/>
                  <a:pt x="40" y="26"/>
                </a:cubicBezTo>
                <a:close/>
                <a:moveTo>
                  <a:pt x="49" y="88"/>
                </a:moveTo>
                <a:cubicBezTo>
                  <a:pt x="51" y="86"/>
                  <a:pt x="50" y="82"/>
                  <a:pt x="48" y="80"/>
                </a:cubicBezTo>
                <a:cubicBezTo>
                  <a:pt x="42" y="76"/>
                  <a:pt x="38" y="69"/>
                  <a:pt x="38" y="62"/>
                </a:cubicBezTo>
                <a:cubicBezTo>
                  <a:pt x="38" y="49"/>
                  <a:pt x="49" y="38"/>
                  <a:pt x="62" y="38"/>
                </a:cubicBezTo>
                <a:cubicBezTo>
                  <a:pt x="69" y="38"/>
                  <a:pt x="77" y="42"/>
                  <a:pt x="81" y="48"/>
                </a:cubicBezTo>
                <a:cubicBezTo>
                  <a:pt x="83" y="51"/>
                  <a:pt x="86" y="52"/>
                  <a:pt x="89" y="50"/>
                </a:cubicBezTo>
                <a:cubicBezTo>
                  <a:pt x="91" y="48"/>
                  <a:pt x="92" y="45"/>
                  <a:pt x="90" y="42"/>
                </a:cubicBezTo>
                <a:cubicBezTo>
                  <a:pt x="84" y="33"/>
                  <a:pt x="73" y="27"/>
                  <a:pt x="62" y="27"/>
                </a:cubicBezTo>
                <a:cubicBezTo>
                  <a:pt x="43" y="27"/>
                  <a:pt x="27" y="43"/>
                  <a:pt x="27" y="62"/>
                </a:cubicBezTo>
                <a:cubicBezTo>
                  <a:pt x="27" y="73"/>
                  <a:pt x="32" y="83"/>
                  <a:pt x="41" y="89"/>
                </a:cubicBezTo>
                <a:cubicBezTo>
                  <a:pt x="42" y="90"/>
                  <a:pt x="43" y="91"/>
                  <a:pt x="44" y="91"/>
                </a:cubicBezTo>
                <a:cubicBezTo>
                  <a:pt x="46" y="91"/>
                  <a:pt x="48" y="90"/>
                  <a:pt x="49" y="88"/>
                </a:cubicBezTo>
                <a:close/>
                <a:moveTo>
                  <a:pt x="58" y="139"/>
                </a:moveTo>
                <a:cubicBezTo>
                  <a:pt x="58" y="94"/>
                  <a:pt x="95" y="58"/>
                  <a:pt x="139" y="58"/>
                </a:cubicBezTo>
                <a:cubicBezTo>
                  <a:pt x="142" y="58"/>
                  <a:pt x="145" y="55"/>
                  <a:pt x="145" y="52"/>
                </a:cubicBezTo>
                <a:cubicBezTo>
                  <a:pt x="145" y="49"/>
                  <a:pt x="142" y="47"/>
                  <a:pt x="139" y="47"/>
                </a:cubicBezTo>
                <a:cubicBezTo>
                  <a:pt x="127" y="47"/>
                  <a:pt x="115" y="49"/>
                  <a:pt x="103" y="54"/>
                </a:cubicBezTo>
                <a:cubicBezTo>
                  <a:pt x="92" y="58"/>
                  <a:pt x="83" y="65"/>
                  <a:pt x="74" y="74"/>
                </a:cubicBezTo>
                <a:cubicBezTo>
                  <a:pt x="57" y="91"/>
                  <a:pt x="47" y="114"/>
                  <a:pt x="47" y="139"/>
                </a:cubicBezTo>
                <a:cubicBezTo>
                  <a:pt x="47" y="142"/>
                  <a:pt x="50" y="144"/>
                  <a:pt x="53" y="144"/>
                </a:cubicBezTo>
                <a:cubicBezTo>
                  <a:pt x="56" y="144"/>
                  <a:pt x="58" y="142"/>
                  <a:pt x="58" y="139"/>
                </a:cubicBezTo>
                <a:close/>
                <a:moveTo>
                  <a:pt x="81" y="139"/>
                </a:moveTo>
                <a:cubicBezTo>
                  <a:pt x="81" y="106"/>
                  <a:pt x="107" y="80"/>
                  <a:pt x="139" y="80"/>
                </a:cubicBezTo>
                <a:cubicBezTo>
                  <a:pt x="142" y="80"/>
                  <a:pt x="145" y="78"/>
                  <a:pt x="145" y="74"/>
                </a:cubicBezTo>
                <a:cubicBezTo>
                  <a:pt x="145" y="71"/>
                  <a:pt x="142" y="69"/>
                  <a:pt x="139" y="69"/>
                </a:cubicBezTo>
                <a:cubicBezTo>
                  <a:pt x="120" y="69"/>
                  <a:pt x="103" y="76"/>
                  <a:pt x="90" y="89"/>
                </a:cubicBezTo>
                <a:cubicBezTo>
                  <a:pt x="77" y="103"/>
                  <a:pt x="69" y="120"/>
                  <a:pt x="69" y="139"/>
                </a:cubicBezTo>
                <a:cubicBezTo>
                  <a:pt x="69" y="142"/>
                  <a:pt x="72" y="144"/>
                  <a:pt x="75" y="144"/>
                </a:cubicBezTo>
                <a:cubicBezTo>
                  <a:pt x="78" y="144"/>
                  <a:pt x="81" y="142"/>
                  <a:pt x="81" y="139"/>
                </a:cubicBezTo>
                <a:close/>
                <a:moveTo>
                  <a:pt x="103" y="139"/>
                </a:moveTo>
                <a:cubicBezTo>
                  <a:pt x="103" y="119"/>
                  <a:pt x="119" y="102"/>
                  <a:pt x="139" y="102"/>
                </a:cubicBezTo>
                <a:cubicBezTo>
                  <a:pt x="142" y="102"/>
                  <a:pt x="145" y="100"/>
                  <a:pt x="145" y="97"/>
                </a:cubicBezTo>
                <a:cubicBezTo>
                  <a:pt x="145" y="94"/>
                  <a:pt x="142" y="91"/>
                  <a:pt x="139" y="91"/>
                </a:cubicBezTo>
                <a:cubicBezTo>
                  <a:pt x="126" y="91"/>
                  <a:pt x="114" y="96"/>
                  <a:pt x="105" y="105"/>
                </a:cubicBezTo>
                <a:cubicBezTo>
                  <a:pt x="97" y="114"/>
                  <a:pt x="92" y="126"/>
                  <a:pt x="92" y="139"/>
                </a:cubicBezTo>
                <a:cubicBezTo>
                  <a:pt x="92" y="142"/>
                  <a:pt x="94" y="144"/>
                  <a:pt x="97" y="144"/>
                </a:cubicBezTo>
                <a:cubicBezTo>
                  <a:pt x="100" y="144"/>
                  <a:pt x="103" y="142"/>
                  <a:pt x="103" y="13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
        <p:nvSpPr>
          <p:cNvPr id="1082" name="Google Shape;1082;p33"/>
          <p:cNvSpPr/>
          <p:nvPr/>
        </p:nvSpPr>
        <p:spPr>
          <a:xfrm>
            <a:off x="5021663" y="1666662"/>
            <a:ext cx="379135" cy="381337"/>
          </a:xfrm>
          <a:custGeom>
            <a:avLst/>
            <a:gdLst/>
            <a:ahLst/>
            <a:cxnLst/>
            <a:rect l="l" t="t" r="r" b="b"/>
            <a:pathLst>
              <a:path w="145" h="145" extrusionOk="0">
                <a:moveTo>
                  <a:pt x="139" y="78"/>
                </a:moveTo>
                <a:cubicBezTo>
                  <a:pt x="134" y="78"/>
                  <a:pt x="134" y="78"/>
                  <a:pt x="134" y="78"/>
                </a:cubicBezTo>
                <a:cubicBezTo>
                  <a:pt x="131" y="78"/>
                  <a:pt x="128" y="76"/>
                  <a:pt x="128" y="73"/>
                </a:cubicBezTo>
                <a:cubicBezTo>
                  <a:pt x="128" y="69"/>
                  <a:pt x="130" y="66"/>
                  <a:pt x="134" y="66"/>
                </a:cubicBezTo>
                <a:cubicBezTo>
                  <a:pt x="139" y="66"/>
                  <a:pt x="139" y="66"/>
                  <a:pt x="139" y="66"/>
                </a:cubicBezTo>
                <a:cubicBezTo>
                  <a:pt x="142" y="66"/>
                  <a:pt x="145" y="69"/>
                  <a:pt x="145" y="72"/>
                </a:cubicBezTo>
                <a:cubicBezTo>
                  <a:pt x="145" y="75"/>
                  <a:pt x="142" y="78"/>
                  <a:pt x="139" y="78"/>
                </a:cubicBezTo>
                <a:close/>
                <a:moveTo>
                  <a:pt x="12" y="66"/>
                </a:moveTo>
                <a:cubicBezTo>
                  <a:pt x="6" y="66"/>
                  <a:pt x="6" y="66"/>
                  <a:pt x="6" y="66"/>
                </a:cubicBezTo>
                <a:cubicBezTo>
                  <a:pt x="3" y="66"/>
                  <a:pt x="1" y="69"/>
                  <a:pt x="0" y="72"/>
                </a:cubicBezTo>
                <a:cubicBezTo>
                  <a:pt x="0" y="75"/>
                  <a:pt x="3" y="78"/>
                  <a:pt x="6" y="78"/>
                </a:cubicBezTo>
                <a:cubicBezTo>
                  <a:pt x="12" y="78"/>
                  <a:pt x="12" y="78"/>
                  <a:pt x="12" y="78"/>
                </a:cubicBezTo>
                <a:cubicBezTo>
                  <a:pt x="15" y="78"/>
                  <a:pt x="18" y="75"/>
                  <a:pt x="17" y="72"/>
                </a:cubicBezTo>
                <a:cubicBezTo>
                  <a:pt x="17" y="69"/>
                  <a:pt x="14" y="66"/>
                  <a:pt x="12" y="66"/>
                </a:cubicBezTo>
                <a:close/>
                <a:moveTo>
                  <a:pt x="109" y="23"/>
                </a:moveTo>
                <a:cubicBezTo>
                  <a:pt x="112" y="18"/>
                  <a:pt x="112" y="18"/>
                  <a:pt x="112" y="18"/>
                </a:cubicBezTo>
                <a:cubicBezTo>
                  <a:pt x="114" y="16"/>
                  <a:pt x="113" y="12"/>
                  <a:pt x="110" y="11"/>
                </a:cubicBezTo>
                <a:cubicBezTo>
                  <a:pt x="108" y="9"/>
                  <a:pt x="104" y="10"/>
                  <a:pt x="103" y="13"/>
                </a:cubicBezTo>
                <a:cubicBezTo>
                  <a:pt x="100" y="17"/>
                  <a:pt x="100" y="17"/>
                  <a:pt x="100" y="17"/>
                </a:cubicBezTo>
                <a:cubicBezTo>
                  <a:pt x="98" y="20"/>
                  <a:pt x="99" y="23"/>
                  <a:pt x="101" y="25"/>
                </a:cubicBezTo>
                <a:cubicBezTo>
                  <a:pt x="102" y="26"/>
                  <a:pt x="103" y="26"/>
                  <a:pt x="104" y="26"/>
                </a:cubicBezTo>
                <a:cubicBezTo>
                  <a:pt x="106" y="26"/>
                  <a:pt x="108" y="25"/>
                  <a:pt x="109" y="23"/>
                </a:cubicBezTo>
                <a:close/>
                <a:moveTo>
                  <a:pt x="45" y="24"/>
                </a:moveTo>
                <a:cubicBezTo>
                  <a:pt x="48" y="23"/>
                  <a:pt x="49" y="19"/>
                  <a:pt x="47" y="17"/>
                </a:cubicBezTo>
                <a:cubicBezTo>
                  <a:pt x="44" y="12"/>
                  <a:pt x="44" y="12"/>
                  <a:pt x="44" y="12"/>
                </a:cubicBezTo>
                <a:cubicBezTo>
                  <a:pt x="43" y="9"/>
                  <a:pt x="39" y="8"/>
                  <a:pt x="36" y="10"/>
                </a:cubicBezTo>
                <a:cubicBezTo>
                  <a:pt x="34" y="11"/>
                  <a:pt x="33" y="15"/>
                  <a:pt x="34" y="17"/>
                </a:cubicBezTo>
                <a:cubicBezTo>
                  <a:pt x="37" y="22"/>
                  <a:pt x="37" y="22"/>
                  <a:pt x="37" y="22"/>
                </a:cubicBezTo>
                <a:cubicBezTo>
                  <a:pt x="38" y="24"/>
                  <a:pt x="40" y="25"/>
                  <a:pt x="42" y="25"/>
                </a:cubicBezTo>
                <a:cubicBezTo>
                  <a:pt x="43" y="25"/>
                  <a:pt x="44" y="25"/>
                  <a:pt x="45" y="24"/>
                </a:cubicBezTo>
                <a:close/>
                <a:moveTo>
                  <a:pt x="135" y="108"/>
                </a:moveTo>
                <a:cubicBezTo>
                  <a:pt x="137" y="105"/>
                  <a:pt x="136" y="102"/>
                  <a:pt x="133" y="100"/>
                </a:cubicBezTo>
                <a:cubicBezTo>
                  <a:pt x="128" y="97"/>
                  <a:pt x="128" y="97"/>
                  <a:pt x="128" y="97"/>
                </a:cubicBezTo>
                <a:cubicBezTo>
                  <a:pt x="126" y="96"/>
                  <a:pt x="122" y="97"/>
                  <a:pt x="121" y="99"/>
                </a:cubicBezTo>
                <a:cubicBezTo>
                  <a:pt x="119" y="102"/>
                  <a:pt x="120" y="106"/>
                  <a:pt x="123" y="107"/>
                </a:cubicBezTo>
                <a:cubicBezTo>
                  <a:pt x="128" y="110"/>
                  <a:pt x="128" y="110"/>
                  <a:pt x="128" y="110"/>
                </a:cubicBezTo>
                <a:cubicBezTo>
                  <a:pt x="129" y="110"/>
                  <a:pt x="130" y="111"/>
                  <a:pt x="131" y="111"/>
                </a:cubicBezTo>
                <a:cubicBezTo>
                  <a:pt x="133" y="111"/>
                  <a:pt x="134" y="110"/>
                  <a:pt x="135" y="108"/>
                </a:cubicBezTo>
                <a:close/>
                <a:moveTo>
                  <a:pt x="24" y="45"/>
                </a:moveTo>
                <a:cubicBezTo>
                  <a:pt x="26" y="42"/>
                  <a:pt x="25" y="39"/>
                  <a:pt x="22" y="37"/>
                </a:cubicBezTo>
                <a:cubicBezTo>
                  <a:pt x="17" y="35"/>
                  <a:pt x="17" y="35"/>
                  <a:pt x="17" y="35"/>
                </a:cubicBezTo>
                <a:cubicBezTo>
                  <a:pt x="15" y="33"/>
                  <a:pt x="11" y="34"/>
                  <a:pt x="10" y="37"/>
                </a:cubicBezTo>
                <a:cubicBezTo>
                  <a:pt x="8" y="40"/>
                  <a:pt x="9" y="43"/>
                  <a:pt x="12" y="44"/>
                </a:cubicBezTo>
                <a:cubicBezTo>
                  <a:pt x="17" y="47"/>
                  <a:pt x="17" y="47"/>
                  <a:pt x="17" y="47"/>
                </a:cubicBezTo>
                <a:cubicBezTo>
                  <a:pt x="18" y="48"/>
                  <a:pt x="19" y="48"/>
                  <a:pt x="19" y="48"/>
                </a:cubicBezTo>
                <a:cubicBezTo>
                  <a:pt x="21" y="48"/>
                  <a:pt x="23" y="47"/>
                  <a:pt x="24" y="45"/>
                </a:cubicBezTo>
                <a:close/>
                <a:moveTo>
                  <a:pt x="129" y="47"/>
                </a:moveTo>
                <a:cubicBezTo>
                  <a:pt x="133" y="45"/>
                  <a:pt x="133" y="45"/>
                  <a:pt x="133" y="45"/>
                </a:cubicBezTo>
                <a:cubicBezTo>
                  <a:pt x="136" y="43"/>
                  <a:pt x="137" y="40"/>
                  <a:pt x="136" y="37"/>
                </a:cubicBezTo>
                <a:cubicBezTo>
                  <a:pt x="134" y="34"/>
                  <a:pt x="131" y="33"/>
                  <a:pt x="128" y="35"/>
                </a:cubicBezTo>
                <a:cubicBezTo>
                  <a:pt x="123" y="38"/>
                  <a:pt x="123" y="38"/>
                  <a:pt x="123" y="38"/>
                </a:cubicBezTo>
                <a:cubicBezTo>
                  <a:pt x="120" y="39"/>
                  <a:pt x="119" y="43"/>
                  <a:pt x="121" y="45"/>
                </a:cubicBezTo>
                <a:cubicBezTo>
                  <a:pt x="122" y="47"/>
                  <a:pt x="124" y="48"/>
                  <a:pt x="126" y="48"/>
                </a:cubicBezTo>
                <a:cubicBezTo>
                  <a:pt x="127" y="48"/>
                  <a:pt x="128" y="48"/>
                  <a:pt x="129" y="47"/>
                </a:cubicBezTo>
                <a:close/>
                <a:moveTo>
                  <a:pt x="78" y="11"/>
                </a:moveTo>
                <a:cubicBezTo>
                  <a:pt x="78" y="6"/>
                  <a:pt x="78" y="6"/>
                  <a:pt x="78" y="6"/>
                </a:cubicBezTo>
                <a:cubicBezTo>
                  <a:pt x="78" y="3"/>
                  <a:pt x="75" y="0"/>
                  <a:pt x="72" y="0"/>
                </a:cubicBezTo>
                <a:cubicBezTo>
                  <a:pt x="69" y="0"/>
                  <a:pt x="66" y="2"/>
                  <a:pt x="66" y="6"/>
                </a:cubicBezTo>
                <a:cubicBezTo>
                  <a:pt x="66" y="11"/>
                  <a:pt x="66" y="11"/>
                  <a:pt x="66" y="11"/>
                </a:cubicBezTo>
                <a:cubicBezTo>
                  <a:pt x="66" y="14"/>
                  <a:pt x="68" y="17"/>
                  <a:pt x="71" y="17"/>
                </a:cubicBezTo>
                <a:cubicBezTo>
                  <a:pt x="75" y="17"/>
                  <a:pt x="78" y="15"/>
                  <a:pt x="78" y="11"/>
                </a:cubicBezTo>
                <a:close/>
                <a:moveTo>
                  <a:pt x="17" y="109"/>
                </a:moveTo>
                <a:cubicBezTo>
                  <a:pt x="22" y="107"/>
                  <a:pt x="22" y="107"/>
                  <a:pt x="22" y="107"/>
                </a:cubicBezTo>
                <a:cubicBezTo>
                  <a:pt x="25" y="105"/>
                  <a:pt x="26" y="102"/>
                  <a:pt x="24" y="99"/>
                </a:cubicBezTo>
                <a:cubicBezTo>
                  <a:pt x="23" y="96"/>
                  <a:pt x="19" y="95"/>
                  <a:pt x="17" y="97"/>
                </a:cubicBezTo>
                <a:cubicBezTo>
                  <a:pt x="12" y="100"/>
                  <a:pt x="12" y="100"/>
                  <a:pt x="12" y="100"/>
                </a:cubicBezTo>
                <a:cubicBezTo>
                  <a:pt x="9" y="101"/>
                  <a:pt x="8" y="105"/>
                  <a:pt x="9" y="107"/>
                </a:cubicBezTo>
                <a:cubicBezTo>
                  <a:pt x="10" y="109"/>
                  <a:pt x="12" y="110"/>
                  <a:pt x="14" y="110"/>
                </a:cubicBezTo>
                <a:cubicBezTo>
                  <a:pt x="15" y="110"/>
                  <a:pt x="16" y="110"/>
                  <a:pt x="17" y="109"/>
                </a:cubicBezTo>
                <a:close/>
                <a:moveTo>
                  <a:pt x="110" y="134"/>
                </a:moveTo>
                <a:cubicBezTo>
                  <a:pt x="113" y="132"/>
                  <a:pt x="114" y="129"/>
                  <a:pt x="112" y="126"/>
                </a:cubicBezTo>
                <a:cubicBezTo>
                  <a:pt x="109" y="121"/>
                  <a:pt x="109" y="121"/>
                  <a:pt x="109" y="121"/>
                </a:cubicBezTo>
                <a:cubicBezTo>
                  <a:pt x="108" y="119"/>
                  <a:pt x="104" y="118"/>
                  <a:pt x="101" y="119"/>
                </a:cubicBezTo>
                <a:cubicBezTo>
                  <a:pt x="99" y="121"/>
                  <a:pt x="98" y="125"/>
                  <a:pt x="100" y="127"/>
                </a:cubicBezTo>
                <a:cubicBezTo>
                  <a:pt x="103" y="132"/>
                  <a:pt x="103" y="132"/>
                  <a:pt x="103" y="132"/>
                </a:cubicBezTo>
                <a:cubicBezTo>
                  <a:pt x="104" y="134"/>
                  <a:pt x="105" y="135"/>
                  <a:pt x="107" y="135"/>
                </a:cubicBezTo>
                <a:cubicBezTo>
                  <a:pt x="108" y="135"/>
                  <a:pt x="109" y="134"/>
                  <a:pt x="110" y="134"/>
                </a:cubicBezTo>
                <a:close/>
                <a:moveTo>
                  <a:pt x="44" y="133"/>
                </a:moveTo>
                <a:cubicBezTo>
                  <a:pt x="47" y="128"/>
                  <a:pt x="47" y="128"/>
                  <a:pt x="47" y="128"/>
                </a:cubicBezTo>
                <a:cubicBezTo>
                  <a:pt x="49" y="125"/>
                  <a:pt x="48" y="122"/>
                  <a:pt x="45" y="120"/>
                </a:cubicBezTo>
                <a:cubicBezTo>
                  <a:pt x="42" y="119"/>
                  <a:pt x="39" y="119"/>
                  <a:pt x="37" y="122"/>
                </a:cubicBezTo>
                <a:cubicBezTo>
                  <a:pt x="34" y="127"/>
                  <a:pt x="34" y="127"/>
                  <a:pt x="34" y="127"/>
                </a:cubicBezTo>
                <a:cubicBezTo>
                  <a:pt x="33" y="130"/>
                  <a:pt x="34" y="133"/>
                  <a:pt x="36" y="135"/>
                </a:cubicBezTo>
                <a:cubicBezTo>
                  <a:pt x="37" y="135"/>
                  <a:pt x="38" y="136"/>
                  <a:pt x="39" y="136"/>
                </a:cubicBezTo>
                <a:cubicBezTo>
                  <a:pt x="41" y="136"/>
                  <a:pt x="43" y="135"/>
                  <a:pt x="44" y="133"/>
                </a:cubicBezTo>
                <a:close/>
                <a:moveTo>
                  <a:pt x="78" y="139"/>
                </a:moveTo>
                <a:cubicBezTo>
                  <a:pt x="78" y="133"/>
                  <a:pt x="78" y="133"/>
                  <a:pt x="78" y="133"/>
                </a:cubicBezTo>
                <a:cubicBezTo>
                  <a:pt x="78" y="130"/>
                  <a:pt x="75" y="128"/>
                  <a:pt x="72" y="128"/>
                </a:cubicBezTo>
                <a:cubicBezTo>
                  <a:pt x="69" y="127"/>
                  <a:pt x="66" y="130"/>
                  <a:pt x="66" y="133"/>
                </a:cubicBezTo>
                <a:cubicBezTo>
                  <a:pt x="66" y="139"/>
                  <a:pt x="66" y="139"/>
                  <a:pt x="66" y="139"/>
                </a:cubicBezTo>
                <a:cubicBezTo>
                  <a:pt x="66" y="142"/>
                  <a:pt x="68" y="144"/>
                  <a:pt x="71" y="144"/>
                </a:cubicBezTo>
                <a:cubicBezTo>
                  <a:pt x="75" y="145"/>
                  <a:pt x="78" y="142"/>
                  <a:pt x="78" y="139"/>
                </a:cubicBezTo>
                <a:close/>
                <a:moveTo>
                  <a:pt x="119" y="72"/>
                </a:moveTo>
                <a:cubicBezTo>
                  <a:pt x="119" y="47"/>
                  <a:pt x="98" y="26"/>
                  <a:pt x="73" y="26"/>
                </a:cubicBezTo>
                <a:cubicBezTo>
                  <a:pt x="47" y="26"/>
                  <a:pt x="26" y="47"/>
                  <a:pt x="26" y="72"/>
                </a:cubicBezTo>
                <a:cubicBezTo>
                  <a:pt x="26" y="72"/>
                  <a:pt x="26" y="72"/>
                  <a:pt x="26" y="72"/>
                </a:cubicBezTo>
                <a:cubicBezTo>
                  <a:pt x="26" y="98"/>
                  <a:pt x="47" y="119"/>
                  <a:pt x="73" y="119"/>
                </a:cubicBezTo>
                <a:cubicBezTo>
                  <a:pt x="98" y="119"/>
                  <a:pt x="119" y="98"/>
                  <a:pt x="119" y="72"/>
                </a:cubicBezTo>
                <a:close/>
                <a:moveTo>
                  <a:pt x="108" y="72"/>
                </a:moveTo>
                <a:cubicBezTo>
                  <a:pt x="108" y="92"/>
                  <a:pt x="92" y="108"/>
                  <a:pt x="73" y="108"/>
                </a:cubicBezTo>
                <a:cubicBezTo>
                  <a:pt x="53" y="108"/>
                  <a:pt x="37" y="92"/>
                  <a:pt x="37" y="72"/>
                </a:cubicBezTo>
                <a:cubicBezTo>
                  <a:pt x="37" y="72"/>
                  <a:pt x="37" y="72"/>
                  <a:pt x="37" y="72"/>
                </a:cubicBezTo>
                <a:cubicBezTo>
                  <a:pt x="37" y="53"/>
                  <a:pt x="53" y="37"/>
                  <a:pt x="73" y="37"/>
                </a:cubicBezTo>
                <a:cubicBezTo>
                  <a:pt x="92" y="37"/>
                  <a:pt x="108" y="53"/>
                  <a:pt x="108" y="72"/>
                </a:cubicBezTo>
                <a:close/>
                <a:moveTo>
                  <a:pt x="59" y="51"/>
                </a:moveTo>
                <a:cubicBezTo>
                  <a:pt x="63" y="51"/>
                  <a:pt x="66" y="54"/>
                  <a:pt x="66" y="58"/>
                </a:cubicBezTo>
                <a:cubicBezTo>
                  <a:pt x="66" y="62"/>
                  <a:pt x="63" y="65"/>
                  <a:pt x="59" y="65"/>
                </a:cubicBezTo>
                <a:cubicBezTo>
                  <a:pt x="55" y="65"/>
                  <a:pt x="52" y="62"/>
                  <a:pt x="52" y="58"/>
                </a:cubicBezTo>
                <a:cubicBezTo>
                  <a:pt x="52" y="54"/>
                  <a:pt x="55" y="51"/>
                  <a:pt x="59" y="51"/>
                </a:cubicBezTo>
                <a:close/>
                <a:moveTo>
                  <a:pt x="79" y="87"/>
                </a:moveTo>
                <a:cubicBezTo>
                  <a:pt x="79" y="91"/>
                  <a:pt x="83" y="94"/>
                  <a:pt x="86" y="94"/>
                </a:cubicBezTo>
                <a:cubicBezTo>
                  <a:pt x="90" y="94"/>
                  <a:pt x="93" y="91"/>
                  <a:pt x="93" y="87"/>
                </a:cubicBezTo>
                <a:cubicBezTo>
                  <a:pt x="93" y="83"/>
                  <a:pt x="90" y="80"/>
                  <a:pt x="86" y="80"/>
                </a:cubicBezTo>
                <a:cubicBezTo>
                  <a:pt x="83" y="80"/>
                  <a:pt x="79" y="83"/>
                  <a:pt x="79" y="87"/>
                </a:cubicBezTo>
                <a:close/>
                <a:moveTo>
                  <a:pt x="65" y="89"/>
                </a:moveTo>
                <a:cubicBezTo>
                  <a:pt x="89" y="63"/>
                  <a:pt x="89" y="63"/>
                  <a:pt x="89" y="63"/>
                </a:cubicBezTo>
                <a:cubicBezTo>
                  <a:pt x="91" y="61"/>
                  <a:pt x="91" y="57"/>
                  <a:pt x="89" y="55"/>
                </a:cubicBezTo>
                <a:cubicBezTo>
                  <a:pt x="87" y="53"/>
                  <a:pt x="83" y="53"/>
                  <a:pt x="81" y="55"/>
                </a:cubicBezTo>
                <a:cubicBezTo>
                  <a:pt x="56" y="81"/>
                  <a:pt x="56" y="81"/>
                  <a:pt x="56" y="81"/>
                </a:cubicBezTo>
                <a:cubicBezTo>
                  <a:pt x="54" y="84"/>
                  <a:pt x="54" y="87"/>
                  <a:pt x="57" y="89"/>
                </a:cubicBezTo>
                <a:cubicBezTo>
                  <a:pt x="58" y="90"/>
                  <a:pt x="59" y="91"/>
                  <a:pt x="60" y="91"/>
                </a:cubicBezTo>
                <a:cubicBezTo>
                  <a:pt x="62" y="91"/>
                  <a:pt x="63" y="90"/>
                  <a:pt x="65" y="8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accen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Extract, Transform, and Load</a:t>
            </a:r>
            <a:endParaRPr dirty="0"/>
          </a:p>
        </p:txBody>
      </p:sp>
      <p:sp>
        <p:nvSpPr>
          <p:cNvPr id="1088" name="Google Shape;1088;p34"/>
          <p:cNvSpPr txBox="1">
            <a:spLocks noGrp="1"/>
          </p:cNvSpPr>
          <p:nvPr>
            <p:ph type="subTitle" idx="4"/>
          </p:nvPr>
        </p:nvSpPr>
        <p:spPr>
          <a:xfrm>
            <a:off x="813154" y="2055425"/>
            <a:ext cx="2353500" cy="4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Sourcing</a:t>
            </a:r>
            <a:endParaRPr dirty="0"/>
          </a:p>
        </p:txBody>
      </p:sp>
      <p:sp>
        <p:nvSpPr>
          <p:cNvPr id="1089" name="Google Shape;1089;p34"/>
          <p:cNvSpPr txBox="1">
            <a:spLocks noGrp="1"/>
          </p:cNvSpPr>
          <p:nvPr>
            <p:ph type="subTitle" idx="5"/>
          </p:nvPr>
        </p:nvSpPr>
        <p:spPr>
          <a:xfrm>
            <a:off x="3395247" y="2055425"/>
            <a:ext cx="2353500" cy="4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Cleaning</a:t>
            </a:r>
            <a:endParaRPr dirty="0"/>
          </a:p>
        </p:txBody>
      </p:sp>
      <p:sp>
        <p:nvSpPr>
          <p:cNvPr id="1090" name="Google Shape;1090;p34"/>
          <p:cNvSpPr txBox="1">
            <a:spLocks noGrp="1"/>
          </p:cNvSpPr>
          <p:nvPr>
            <p:ph type="subTitle" idx="1"/>
          </p:nvPr>
        </p:nvSpPr>
        <p:spPr>
          <a:xfrm>
            <a:off x="813154" y="2434599"/>
            <a:ext cx="23535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the National Weather Service’s data, we filtered all weather events to tornadoes. We determined to focus on the data starting  January 1, 2000 and EF 3 and stronger tornadoes.</a:t>
            </a:r>
            <a:endParaRPr dirty="0"/>
          </a:p>
        </p:txBody>
      </p:sp>
      <p:sp>
        <p:nvSpPr>
          <p:cNvPr id="1091" name="Google Shape;1091;p34"/>
          <p:cNvSpPr txBox="1">
            <a:spLocks noGrp="1"/>
          </p:cNvSpPr>
          <p:nvPr>
            <p:ph type="subTitle" idx="2"/>
          </p:nvPr>
        </p:nvSpPr>
        <p:spPr>
          <a:xfrm>
            <a:off x="3395250" y="2434598"/>
            <a:ext cx="2353500" cy="24848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cleaned the data by removing columns of information that we didn’t need for our analysis and combining multiple CSV files (due to limitations from the website) into one file.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removed rows with missing data.</a:t>
            </a:r>
          </a:p>
          <a:p>
            <a:pPr marL="0" lvl="0" indent="0" algn="l" rtl="0">
              <a:spcBef>
                <a:spcPts val="0"/>
              </a:spcBef>
              <a:spcAft>
                <a:spcPts val="0"/>
              </a:spcAft>
              <a:buNone/>
            </a:pPr>
            <a:endParaRPr lang="en" dirty="0"/>
          </a:p>
        </p:txBody>
      </p:sp>
      <p:sp>
        <p:nvSpPr>
          <p:cNvPr id="1092" name="Google Shape;1092;p34"/>
          <p:cNvSpPr txBox="1">
            <a:spLocks noGrp="1"/>
          </p:cNvSpPr>
          <p:nvPr>
            <p:ph type="subTitle" idx="3"/>
          </p:nvPr>
        </p:nvSpPr>
        <p:spPr>
          <a:xfrm>
            <a:off x="5977346" y="2434599"/>
            <a:ext cx="23535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converted our CSV files to both regular JSON and </a:t>
            </a:r>
            <a:r>
              <a:rPr lang="en" dirty="0" err="1"/>
              <a:t>geoJSON</a:t>
            </a:r>
            <a:r>
              <a:rPr lang="en" dirty="0"/>
              <a:t> files to use in our visualizations.</a:t>
            </a:r>
          </a:p>
          <a:p>
            <a:pPr marL="0" lvl="0" indent="0" algn="l" rtl="0">
              <a:spcBef>
                <a:spcPts val="0"/>
              </a:spcBef>
              <a:spcAft>
                <a:spcPts val="0"/>
              </a:spcAft>
              <a:buNone/>
            </a:pPr>
            <a:endParaRPr lang="en" dirty="0"/>
          </a:p>
          <a:p>
            <a:pPr marL="0" indent="0"/>
            <a:r>
              <a:rPr lang="en" dirty="0"/>
              <a:t>We also </a:t>
            </a:r>
            <a:r>
              <a:rPr lang="en-US" dirty="0"/>
              <a:t>created a MongoDB to parse the data for our charts.</a:t>
            </a:r>
          </a:p>
          <a:p>
            <a:pPr marL="0" lvl="0" indent="0" algn="l" rtl="0">
              <a:spcBef>
                <a:spcPts val="0"/>
              </a:spcBef>
              <a:spcAft>
                <a:spcPts val="0"/>
              </a:spcAft>
              <a:buNone/>
            </a:pPr>
            <a:endParaRPr dirty="0"/>
          </a:p>
        </p:txBody>
      </p:sp>
      <p:sp>
        <p:nvSpPr>
          <p:cNvPr id="1093" name="Google Shape;1093;p34"/>
          <p:cNvSpPr txBox="1">
            <a:spLocks noGrp="1"/>
          </p:cNvSpPr>
          <p:nvPr>
            <p:ph type="subTitle" idx="6"/>
          </p:nvPr>
        </p:nvSpPr>
        <p:spPr>
          <a:xfrm>
            <a:off x="5977346" y="2055425"/>
            <a:ext cx="2353500" cy="43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Loading</a:t>
            </a:r>
            <a:endParaRPr dirty="0"/>
          </a:p>
        </p:txBody>
      </p:sp>
      <p:sp>
        <p:nvSpPr>
          <p:cNvPr id="2" name="Google Shape;1375;p48">
            <a:extLst>
              <a:ext uri="{FF2B5EF4-FFF2-40B4-BE49-F238E27FC236}">
                <a16:creationId xmlns:a16="http://schemas.microsoft.com/office/drawing/2014/main" id="{159CFB0A-B6AB-3208-3E03-0A7785A9F18F}"/>
              </a:ext>
            </a:extLst>
          </p:cNvPr>
          <p:cNvSpPr/>
          <p:nvPr/>
        </p:nvSpPr>
        <p:spPr>
          <a:xfrm>
            <a:off x="865713" y="1680695"/>
            <a:ext cx="379135" cy="380235"/>
          </a:xfrm>
          <a:custGeom>
            <a:avLst/>
            <a:gdLst/>
            <a:ahLst/>
            <a:cxnLst/>
            <a:rect l="l" t="t" r="r" b="b"/>
            <a:pathLst>
              <a:path w="145" h="145" extrusionOk="0">
                <a:moveTo>
                  <a:pt x="143" y="144"/>
                </a:moveTo>
                <a:cubicBezTo>
                  <a:pt x="142" y="145"/>
                  <a:pt x="141" y="145"/>
                  <a:pt x="139" y="145"/>
                </a:cubicBezTo>
                <a:cubicBezTo>
                  <a:pt x="138" y="145"/>
                  <a:pt x="136" y="145"/>
                  <a:pt x="135" y="144"/>
                </a:cubicBezTo>
                <a:cubicBezTo>
                  <a:pt x="31" y="40"/>
                  <a:pt x="31" y="40"/>
                  <a:pt x="31" y="40"/>
                </a:cubicBezTo>
                <a:cubicBezTo>
                  <a:pt x="25" y="43"/>
                  <a:pt x="21" y="50"/>
                  <a:pt x="21" y="57"/>
                </a:cubicBezTo>
                <a:cubicBezTo>
                  <a:pt x="21" y="59"/>
                  <a:pt x="21" y="61"/>
                  <a:pt x="22" y="64"/>
                </a:cubicBezTo>
                <a:cubicBezTo>
                  <a:pt x="23" y="66"/>
                  <a:pt x="22" y="69"/>
                  <a:pt x="20" y="71"/>
                </a:cubicBezTo>
                <a:cubicBezTo>
                  <a:pt x="15" y="73"/>
                  <a:pt x="12" y="78"/>
                  <a:pt x="12" y="84"/>
                </a:cubicBezTo>
                <a:cubicBezTo>
                  <a:pt x="12" y="92"/>
                  <a:pt x="18" y="99"/>
                  <a:pt x="27" y="99"/>
                </a:cubicBezTo>
                <a:cubicBezTo>
                  <a:pt x="30" y="99"/>
                  <a:pt x="32" y="101"/>
                  <a:pt x="32" y="104"/>
                </a:cubicBezTo>
                <a:cubicBezTo>
                  <a:pt x="32" y="107"/>
                  <a:pt x="30" y="110"/>
                  <a:pt x="27" y="110"/>
                </a:cubicBezTo>
                <a:cubicBezTo>
                  <a:pt x="12" y="110"/>
                  <a:pt x="0" y="98"/>
                  <a:pt x="0" y="84"/>
                </a:cubicBezTo>
                <a:cubicBezTo>
                  <a:pt x="0" y="76"/>
                  <a:pt x="4" y="68"/>
                  <a:pt x="10" y="63"/>
                </a:cubicBezTo>
                <a:cubicBezTo>
                  <a:pt x="10" y="61"/>
                  <a:pt x="10" y="59"/>
                  <a:pt x="10" y="57"/>
                </a:cubicBezTo>
                <a:cubicBezTo>
                  <a:pt x="10" y="47"/>
                  <a:pt x="15" y="37"/>
                  <a:pt x="23" y="32"/>
                </a:cubicBezTo>
                <a:cubicBezTo>
                  <a:pt x="2" y="11"/>
                  <a:pt x="2" y="11"/>
                  <a:pt x="2" y="11"/>
                </a:cubicBezTo>
                <a:cubicBezTo>
                  <a:pt x="0" y="8"/>
                  <a:pt x="0" y="5"/>
                  <a:pt x="2" y="3"/>
                </a:cubicBezTo>
                <a:cubicBezTo>
                  <a:pt x="4" y="0"/>
                  <a:pt x="8" y="0"/>
                  <a:pt x="10" y="3"/>
                </a:cubicBezTo>
                <a:cubicBezTo>
                  <a:pt x="143" y="136"/>
                  <a:pt x="143" y="136"/>
                  <a:pt x="143" y="136"/>
                </a:cubicBezTo>
                <a:cubicBezTo>
                  <a:pt x="145" y="138"/>
                  <a:pt x="145" y="142"/>
                  <a:pt x="143" y="144"/>
                </a:cubicBezTo>
                <a:close/>
                <a:moveTo>
                  <a:pt x="45" y="23"/>
                </a:moveTo>
                <a:cubicBezTo>
                  <a:pt x="48" y="25"/>
                  <a:pt x="51" y="24"/>
                  <a:pt x="53" y="22"/>
                </a:cubicBezTo>
                <a:cubicBezTo>
                  <a:pt x="58" y="16"/>
                  <a:pt x="65" y="12"/>
                  <a:pt x="73" y="12"/>
                </a:cubicBezTo>
                <a:cubicBezTo>
                  <a:pt x="87" y="12"/>
                  <a:pt x="97" y="23"/>
                  <a:pt x="98" y="36"/>
                </a:cubicBezTo>
                <a:cubicBezTo>
                  <a:pt x="98" y="38"/>
                  <a:pt x="99" y="39"/>
                  <a:pt x="100" y="40"/>
                </a:cubicBezTo>
                <a:cubicBezTo>
                  <a:pt x="101" y="41"/>
                  <a:pt x="102" y="42"/>
                  <a:pt x="104" y="42"/>
                </a:cubicBezTo>
                <a:cubicBezTo>
                  <a:pt x="104" y="42"/>
                  <a:pt x="105" y="42"/>
                  <a:pt x="105" y="42"/>
                </a:cubicBezTo>
                <a:cubicBezTo>
                  <a:pt x="121" y="42"/>
                  <a:pt x="134" y="54"/>
                  <a:pt x="134" y="70"/>
                </a:cubicBezTo>
                <a:cubicBezTo>
                  <a:pt x="134" y="79"/>
                  <a:pt x="130" y="87"/>
                  <a:pt x="123" y="92"/>
                </a:cubicBezTo>
                <a:cubicBezTo>
                  <a:pt x="121" y="94"/>
                  <a:pt x="120" y="98"/>
                  <a:pt x="122" y="100"/>
                </a:cubicBezTo>
                <a:cubicBezTo>
                  <a:pt x="124" y="101"/>
                  <a:pt x="125" y="102"/>
                  <a:pt x="127" y="102"/>
                </a:cubicBezTo>
                <a:cubicBezTo>
                  <a:pt x="128" y="102"/>
                  <a:pt x="129" y="102"/>
                  <a:pt x="130" y="101"/>
                </a:cubicBezTo>
                <a:cubicBezTo>
                  <a:pt x="140" y="93"/>
                  <a:pt x="145" y="82"/>
                  <a:pt x="145" y="70"/>
                </a:cubicBezTo>
                <a:cubicBezTo>
                  <a:pt x="145" y="49"/>
                  <a:pt x="129" y="32"/>
                  <a:pt x="109" y="31"/>
                </a:cubicBezTo>
                <a:cubicBezTo>
                  <a:pt x="107" y="23"/>
                  <a:pt x="104" y="16"/>
                  <a:pt x="98" y="11"/>
                </a:cubicBezTo>
                <a:cubicBezTo>
                  <a:pt x="91" y="5"/>
                  <a:pt x="83" y="1"/>
                  <a:pt x="73" y="1"/>
                </a:cubicBezTo>
                <a:cubicBezTo>
                  <a:pt x="62" y="1"/>
                  <a:pt x="51" y="6"/>
                  <a:pt x="44" y="15"/>
                </a:cubicBezTo>
                <a:cubicBezTo>
                  <a:pt x="43" y="18"/>
                  <a:pt x="43" y="21"/>
                  <a:pt x="45" y="23"/>
                </a:cubicBezTo>
                <a:close/>
                <a:moveTo>
                  <a:pt x="55" y="94"/>
                </a:moveTo>
                <a:cubicBezTo>
                  <a:pt x="55" y="90"/>
                  <a:pt x="52" y="86"/>
                  <a:pt x="48" y="86"/>
                </a:cubicBezTo>
                <a:cubicBezTo>
                  <a:pt x="44" y="86"/>
                  <a:pt x="41" y="90"/>
                  <a:pt x="41" y="94"/>
                </a:cubicBezTo>
                <a:cubicBezTo>
                  <a:pt x="41" y="97"/>
                  <a:pt x="44" y="101"/>
                  <a:pt x="48" y="101"/>
                </a:cubicBezTo>
                <a:cubicBezTo>
                  <a:pt x="52" y="101"/>
                  <a:pt x="55" y="97"/>
                  <a:pt x="55" y="94"/>
                </a:cubicBezTo>
                <a:close/>
                <a:moveTo>
                  <a:pt x="78" y="138"/>
                </a:moveTo>
                <a:cubicBezTo>
                  <a:pt x="78" y="135"/>
                  <a:pt x="75" y="131"/>
                  <a:pt x="71" y="131"/>
                </a:cubicBezTo>
                <a:cubicBezTo>
                  <a:pt x="67" y="131"/>
                  <a:pt x="64" y="135"/>
                  <a:pt x="64" y="138"/>
                </a:cubicBezTo>
                <a:cubicBezTo>
                  <a:pt x="64" y="142"/>
                  <a:pt x="67" y="145"/>
                  <a:pt x="71" y="145"/>
                </a:cubicBezTo>
                <a:cubicBezTo>
                  <a:pt x="75" y="145"/>
                  <a:pt x="78" y="142"/>
                  <a:pt x="78" y="138"/>
                </a:cubicBezTo>
                <a:close/>
                <a:moveTo>
                  <a:pt x="78" y="116"/>
                </a:moveTo>
                <a:cubicBezTo>
                  <a:pt x="78" y="112"/>
                  <a:pt x="75" y="109"/>
                  <a:pt x="71" y="109"/>
                </a:cubicBezTo>
                <a:cubicBezTo>
                  <a:pt x="67" y="109"/>
                  <a:pt x="64" y="112"/>
                  <a:pt x="64" y="116"/>
                </a:cubicBezTo>
                <a:cubicBezTo>
                  <a:pt x="64" y="120"/>
                  <a:pt x="67" y="123"/>
                  <a:pt x="71" y="123"/>
                </a:cubicBezTo>
                <a:cubicBezTo>
                  <a:pt x="75" y="123"/>
                  <a:pt x="78" y="120"/>
                  <a:pt x="78" y="116"/>
                </a:cubicBezTo>
                <a:close/>
                <a:moveTo>
                  <a:pt x="101" y="138"/>
                </a:moveTo>
                <a:cubicBezTo>
                  <a:pt x="101" y="135"/>
                  <a:pt x="97" y="131"/>
                  <a:pt x="93" y="131"/>
                </a:cubicBezTo>
                <a:cubicBezTo>
                  <a:pt x="90" y="131"/>
                  <a:pt x="86" y="135"/>
                  <a:pt x="86" y="138"/>
                </a:cubicBezTo>
                <a:cubicBezTo>
                  <a:pt x="86" y="142"/>
                  <a:pt x="90" y="145"/>
                  <a:pt x="93" y="145"/>
                </a:cubicBezTo>
                <a:cubicBezTo>
                  <a:pt x="97" y="145"/>
                  <a:pt x="101" y="142"/>
                  <a:pt x="101" y="138"/>
                </a:cubicBezTo>
                <a:close/>
                <a:moveTo>
                  <a:pt x="55" y="116"/>
                </a:moveTo>
                <a:cubicBezTo>
                  <a:pt x="55" y="112"/>
                  <a:pt x="52" y="109"/>
                  <a:pt x="48" y="109"/>
                </a:cubicBezTo>
                <a:cubicBezTo>
                  <a:pt x="44" y="109"/>
                  <a:pt x="41" y="112"/>
                  <a:pt x="41" y="116"/>
                </a:cubicBezTo>
                <a:cubicBezTo>
                  <a:pt x="41" y="120"/>
                  <a:pt x="44" y="123"/>
                  <a:pt x="48" y="123"/>
                </a:cubicBezTo>
                <a:cubicBezTo>
                  <a:pt x="52" y="123"/>
                  <a:pt x="55" y="120"/>
                  <a:pt x="55" y="116"/>
                </a:cubicBezTo>
                <a:close/>
                <a:moveTo>
                  <a:pt x="55" y="138"/>
                </a:moveTo>
                <a:cubicBezTo>
                  <a:pt x="55" y="135"/>
                  <a:pt x="52" y="131"/>
                  <a:pt x="48" y="131"/>
                </a:cubicBezTo>
                <a:cubicBezTo>
                  <a:pt x="44" y="131"/>
                  <a:pt x="41" y="135"/>
                  <a:pt x="41" y="138"/>
                </a:cubicBezTo>
                <a:cubicBezTo>
                  <a:pt x="41" y="142"/>
                  <a:pt x="44" y="145"/>
                  <a:pt x="48" y="145"/>
                </a:cubicBezTo>
                <a:cubicBezTo>
                  <a:pt x="52" y="145"/>
                  <a:pt x="55" y="142"/>
                  <a:pt x="55" y="13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 name="Google Shape;1381;p48">
            <a:extLst>
              <a:ext uri="{FF2B5EF4-FFF2-40B4-BE49-F238E27FC236}">
                <a16:creationId xmlns:a16="http://schemas.microsoft.com/office/drawing/2014/main" id="{9DDD95D1-15F7-216E-4398-E8D57273850F}"/>
              </a:ext>
            </a:extLst>
          </p:cNvPr>
          <p:cNvSpPr/>
          <p:nvPr/>
        </p:nvSpPr>
        <p:spPr>
          <a:xfrm>
            <a:off x="3478760" y="1669615"/>
            <a:ext cx="379135" cy="378031"/>
          </a:xfrm>
          <a:custGeom>
            <a:avLst/>
            <a:gdLst/>
            <a:ahLst/>
            <a:cxnLst/>
            <a:rect l="l" t="t" r="r" b="b"/>
            <a:pathLst>
              <a:path w="145" h="144" extrusionOk="0">
                <a:moveTo>
                  <a:pt x="27" y="109"/>
                </a:moveTo>
                <a:cubicBezTo>
                  <a:pt x="12" y="109"/>
                  <a:pt x="0" y="97"/>
                  <a:pt x="0" y="83"/>
                </a:cubicBezTo>
                <a:cubicBezTo>
                  <a:pt x="0" y="75"/>
                  <a:pt x="4" y="67"/>
                  <a:pt x="10" y="62"/>
                </a:cubicBezTo>
                <a:cubicBezTo>
                  <a:pt x="10" y="60"/>
                  <a:pt x="10" y="58"/>
                  <a:pt x="10" y="56"/>
                </a:cubicBezTo>
                <a:cubicBezTo>
                  <a:pt x="10" y="39"/>
                  <a:pt x="23" y="26"/>
                  <a:pt x="39" y="25"/>
                </a:cubicBezTo>
                <a:cubicBezTo>
                  <a:pt x="41" y="19"/>
                  <a:pt x="44" y="13"/>
                  <a:pt x="50" y="9"/>
                </a:cubicBezTo>
                <a:cubicBezTo>
                  <a:pt x="56" y="3"/>
                  <a:pt x="65" y="0"/>
                  <a:pt x="73" y="0"/>
                </a:cubicBezTo>
                <a:cubicBezTo>
                  <a:pt x="83" y="0"/>
                  <a:pt x="91" y="4"/>
                  <a:pt x="98" y="10"/>
                </a:cubicBezTo>
                <a:cubicBezTo>
                  <a:pt x="104" y="15"/>
                  <a:pt x="107" y="22"/>
                  <a:pt x="109" y="30"/>
                </a:cubicBezTo>
                <a:cubicBezTo>
                  <a:pt x="129" y="31"/>
                  <a:pt x="145" y="48"/>
                  <a:pt x="145" y="69"/>
                </a:cubicBezTo>
                <a:cubicBezTo>
                  <a:pt x="145" y="87"/>
                  <a:pt x="133" y="103"/>
                  <a:pt x="116" y="108"/>
                </a:cubicBezTo>
                <a:cubicBezTo>
                  <a:pt x="113" y="108"/>
                  <a:pt x="109" y="107"/>
                  <a:pt x="109" y="104"/>
                </a:cubicBezTo>
                <a:cubicBezTo>
                  <a:pt x="108" y="101"/>
                  <a:pt x="110" y="97"/>
                  <a:pt x="113" y="97"/>
                </a:cubicBezTo>
                <a:cubicBezTo>
                  <a:pt x="125" y="93"/>
                  <a:pt x="134" y="82"/>
                  <a:pt x="134" y="69"/>
                </a:cubicBezTo>
                <a:cubicBezTo>
                  <a:pt x="134" y="53"/>
                  <a:pt x="121" y="41"/>
                  <a:pt x="105" y="41"/>
                </a:cubicBezTo>
                <a:cubicBezTo>
                  <a:pt x="105" y="41"/>
                  <a:pt x="104" y="41"/>
                  <a:pt x="104" y="41"/>
                </a:cubicBezTo>
                <a:cubicBezTo>
                  <a:pt x="102" y="41"/>
                  <a:pt x="101" y="40"/>
                  <a:pt x="100" y="39"/>
                </a:cubicBezTo>
                <a:cubicBezTo>
                  <a:pt x="99" y="38"/>
                  <a:pt x="98" y="37"/>
                  <a:pt x="98" y="35"/>
                </a:cubicBezTo>
                <a:cubicBezTo>
                  <a:pt x="97" y="22"/>
                  <a:pt x="87" y="11"/>
                  <a:pt x="73" y="11"/>
                </a:cubicBezTo>
                <a:cubicBezTo>
                  <a:pt x="61" y="11"/>
                  <a:pt x="51" y="20"/>
                  <a:pt x="49" y="32"/>
                </a:cubicBezTo>
                <a:cubicBezTo>
                  <a:pt x="48" y="35"/>
                  <a:pt x="45" y="37"/>
                  <a:pt x="42" y="37"/>
                </a:cubicBezTo>
                <a:cubicBezTo>
                  <a:pt x="42" y="37"/>
                  <a:pt x="41" y="37"/>
                  <a:pt x="40" y="37"/>
                </a:cubicBezTo>
                <a:cubicBezTo>
                  <a:pt x="30" y="37"/>
                  <a:pt x="21" y="45"/>
                  <a:pt x="21" y="56"/>
                </a:cubicBezTo>
                <a:cubicBezTo>
                  <a:pt x="21" y="58"/>
                  <a:pt x="21" y="60"/>
                  <a:pt x="22" y="63"/>
                </a:cubicBezTo>
                <a:cubicBezTo>
                  <a:pt x="23" y="65"/>
                  <a:pt x="22" y="68"/>
                  <a:pt x="20" y="70"/>
                </a:cubicBezTo>
                <a:cubicBezTo>
                  <a:pt x="15" y="72"/>
                  <a:pt x="12" y="77"/>
                  <a:pt x="12" y="83"/>
                </a:cubicBezTo>
                <a:cubicBezTo>
                  <a:pt x="12" y="91"/>
                  <a:pt x="18" y="98"/>
                  <a:pt x="27" y="98"/>
                </a:cubicBezTo>
                <a:cubicBezTo>
                  <a:pt x="30" y="98"/>
                  <a:pt x="32" y="100"/>
                  <a:pt x="32" y="103"/>
                </a:cubicBezTo>
                <a:cubicBezTo>
                  <a:pt x="32" y="106"/>
                  <a:pt x="30" y="109"/>
                  <a:pt x="27" y="109"/>
                </a:cubicBezTo>
                <a:close/>
                <a:moveTo>
                  <a:pt x="102" y="115"/>
                </a:moveTo>
                <a:cubicBezTo>
                  <a:pt x="102" y="81"/>
                  <a:pt x="102" y="81"/>
                  <a:pt x="102" y="81"/>
                </a:cubicBezTo>
                <a:cubicBezTo>
                  <a:pt x="102" y="78"/>
                  <a:pt x="100" y="76"/>
                  <a:pt x="97" y="76"/>
                </a:cubicBezTo>
                <a:cubicBezTo>
                  <a:pt x="93" y="75"/>
                  <a:pt x="91" y="78"/>
                  <a:pt x="91" y="81"/>
                </a:cubicBezTo>
                <a:cubicBezTo>
                  <a:pt x="91" y="115"/>
                  <a:pt x="91" y="115"/>
                  <a:pt x="91" y="115"/>
                </a:cubicBezTo>
                <a:cubicBezTo>
                  <a:pt x="91" y="118"/>
                  <a:pt x="93" y="120"/>
                  <a:pt x="96" y="120"/>
                </a:cubicBezTo>
                <a:cubicBezTo>
                  <a:pt x="99" y="121"/>
                  <a:pt x="102" y="118"/>
                  <a:pt x="102" y="115"/>
                </a:cubicBezTo>
                <a:close/>
                <a:moveTo>
                  <a:pt x="76" y="97"/>
                </a:moveTo>
                <a:cubicBezTo>
                  <a:pt x="76" y="64"/>
                  <a:pt x="76" y="64"/>
                  <a:pt x="76" y="64"/>
                </a:cubicBezTo>
                <a:cubicBezTo>
                  <a:pt x="76" y="61"/>
                  <a:pt x="74" y="58"/>
                  <a:pt x="71" y="58"/>
                </a:cubicBezTo>
                <a:cubicBezTo>
                  <a:pt x="68" y="58"/>
                  <a:pt x="65" y="60"/>
                  <a:pt x="65" y="63"/>
                </a:cubicBezTo>
                <a:cubicBezTo>
                  <a:pt x="65" y="97"/>
                  <a:pt x="65" y="97"/>
                  <a:pt x="65" y="97"/>
                </a:cubicBezTo>
                <a:cubicBezTo>
                  <a:pt x="65" y="100"/>
                  <a:pt x="67" y="102"/>
                  <a:pt x="70" y="103"/>
                </a:cubicBezTo>
                <a:cubicBezTo>
                  <a:pt x="74" y="103"/>
                  <a:pt x="76" y="100"/>
                  <a:pt x="76" y="97"/>
                </a:cubicBezTo>
                <a:close/>
                <a:moveTo>
                  <a:pt x="51" y="115"/>
                </a:moveTo>
                <a:cubicBezTo>
                  <a:pt x="51" y="81"/>
                  <a:pt x="51" y="81"/>
                  <a:pt x="51" y="81"/>
                </a:cubicBezTo>
                <a:cubicBezTo>
                  <a:pt x="51" y="78"/>
                  <a:pt x="49" y="76"/>
                  <a:pt x="46" y="76"/>
                </a:cubicBezTo>
                <a:cubicBezTo>
                  <a:pt x="43" y="75"/>
                  <a:pt x="40" y="78"/>
                  <a:pt x="40" y="81"/>
                </a:cubicBezTo>
                <a:cubicBezTo>
                  <a:pt x="40" y="115"/>
                  <a:pt x="40" y="115"/>
                  <a:pt x="40" y="115"/>
                </a:cubicBezTo>
                <a:cubicBezTo>
                  <a:pt x="40" y="118"/>
                  <a:pt x="42" y="120"/>
                  <a:pt x="45" y="120"/>
                </a:cubicBezTo>
                <a:cubicBezTo>
                  <a:pt x="48" y="121"/>
                  <a:pt x="51" y="118"/>
                  <a:pt x="51" y="115"/>
                </a:cubicBezTo>
                <a:close/>
                <a:moveTo>
                  <a:pt x="89" y="137"/>
                </a:moveTo>
                <a:cubicBezTo>
                  <a:pt x="89" y="134"/>
                  <a:pt x="92" y="130"/>
                  <a:pt x="96" y="130"/>
                </a:cubicBezTo>
                <a:cubicBezTo>
                  <a:pt x="100" y="130"/>
                  <a:pt x="103" y="134"/>
                  <a:pt x="103" y="137"/>
                </a:cubicBezTo>
                <a:cubicBezTo>
                  <a:pt x="103" y="141"/>
                  <a:pt x="100" y="144"/>
                  <a:pt x="96" y="144"/>
                </a:cubicBezTo>
                <a:cubicBezTo>
                  <a:pt x="92" y="144"/>
                  <a:pt x="89" y="141"/>
                  <a:pt x="89" y="137"/>
                </a:cubicBezTo>
                <a:close/>
                <a:moveTo>
                  <a:pt x="46" y="144"/>
                </a:moveTo>
                <a:cubicBezTo>
                  <a:pt x="49" y="144"/>
                  <a:pt x="53" y="141"/>
                  <a:pt x="53" y="137"/>
                </a:cubicBezTo>
                <a:cubicBezTo>
                  <a:pt x="53" y="134"/>
                  <a:pt x="49" y="130"/>
                  <a:pt x="46" y="130"/>
                </a:cubicBezTo>
                <a:cubicBezTo>
                  <a:pt x="42" y="130"/>
                  <a:pt x="38" y="134"/>
                  <a:pt x="38" y="137"/>
                </a:cubicBezTo>
                <a:cubicBezTo>
                  <a:pt x="38" y="141"/>
                  <a:pt x="42" y="144"/>
                  <a:pt x="46" y="144"/>
                </a:cubicBezTo>
                <a:close/>
                <a:moveTo>
                  <a:pt x="71" y="127"/>
                </a:moveTo>
                <a:cubicBezTo>
                  <a:pt x="75" y="127"/>
                  <a:pt x="78" y="124"/>
                  <a:pt x="78" y="120"/>
                </a:cubicBezTo>
                <a:cubicBezTo>
                  <a:pt x="78" y="116"/>
                  <a:pt x="75" y="113"/>
                  <a:pt x="71" y="113"/>
                </a:cubicBezTo>
                <a:cubicBezTo>
                  <a:pt x="67" y="113"/>
                  <a:pt x="64" y="116"/>
                  <a:pt x="64" y="120"/>
                </a:cubicBezTo>
                <a:cubicBezTo>
                  <a:pt x="64" y="124"/>
                  <a:pt x="67" y="127"/>
                  <a:pt x="71" y="12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1383;p48">
            <a:extLst>
              <a:ext uri="{FF2B5EF4-FFF2-40B4-BE49-F238E27FC236}">
                <a16:creationId xmlns:a16="http://schemas.microsoft.com/office/drawing/2014/main" id="{FA9C5F4F-B398-B501-B4CB-CCAC697F65F7}"/>
              </a:ext>
            </a:extLst>
          </p:cNvPr>
          <p:cNvSpPr/>
          <p:nvPr/>
        </p:nvSpPr>
        <p:spPr>
          <a:xfrm>
            <a:off x="6057640" y="1680694"/>
            <a:ext cx="384645" cy="380235"/>
          </a:xfrm>
          <a:custGeom>
            <a:avLst/>
            <a:gdLst/>
            <a:ahLst/>
            <a:cxnLst/>
            <a:rect l="l" t="t" r="r" b="b"/>
            <a:pathLst>
              <a:path w="147" h="145" extrusionOk="0">
                <a:moveTo>
                  <a:pt x="48" y="145"/>
                </a:moveTo>
                <a:cubicBezTo>
                  <a:pt x="46" y="145"/>
                  <a:pt x="45" y="145"/>
                  <a:pt x="43" y="145"/>
                </a:cubicBezTo>
                <a:cubicBezTo>
                  <a:pt x="38" y="142"/>
                  <a:pt x="35" y="137"/>
                  <a:pt x="36" y="132"/>
                </a:cubicBezTo>
                <a:cubicBezTo>
                  <a:pt x="42" y="97"/>
                  <a:pt x="42" y="97"/>
                  <a:pt x="42" y="97"/>
                </a:cubicBezTo>
                <a:cubicBezTo>
                  <a:pt x="20" y="97"/>
                  <a:pt x="20" y="97"/>
                  <a:pt x="20" y="97"/>
                </a:cubicBezTo>
                <a:cubicBezTo>
                  <a:pt x="13" y="97"/>
                  <a:pt x="6" y="93"/>
                  <a:pt x="3" y="87"/>
                </a:cubicBezTo>
                <a:cubicBezTo>
                  <a:pt x="0" y="82"/>
                  <a:pt x="1" y="74"/>
                  <a:pt x="5" y="69"/>
                </a:cubicBezTo>
                <a:cubicBezTo>
                  <a:pt x="44" y="6"/>
                  <a:pt x="44" y="6"/>
                  <a:pt x="44" y="6"/>
                </a:cubicBezTo>
                <a:cubicBezTo>
                  <a:pt x="44" y="6"/>
                  <a:pt x="44" y="6"/>
                  <a:pt x="44" y="6"/>
                </a:cubicBezTo>
                <a:cubicBezTo>
                  <a:pt x="47" y="1"/>
                  <a:pt x="53" y="0"/>
                  <a:pt x="58" y="2"/>
                </a:cubicBezTo>
                <a:cubicBezTo>
                  <a:pt x="63" y="4"/>
                  <a:pt x="66" y="9"/>
                  <a:pt x="65" y="15"/>
                </a:cubicBezTo>
                <a:cubicBezTo>
                  <a:pt x="60" y="50"/>
                  <a:pt x="60" y="50"/>
                  <a:pt x="60" y="50"/>
                </a:cubicBezTo>
                <a:cubicBezTo>
                  <a:pt x="81" y="50"/>
                  <a:pt x="81" y="50"/>
                  <a:pt x="81" y="50"/>
                </a:cubicBezTo>
                <a:cubicBezTo>
                  <a:pt x="88" y="50"/>
                  <a:pt x="95" y="53"/>
                  <a:pt x="98" y="59"/>
                </a:cubicBezTo>
                <a:cubicBezTo>
                  <a:pt x="101" y="65"/>
                  <a:pt x="100" y="72"/>
                  <a:pt x="96" y="78"/>
                </a:cubicBezTo>
                <a:cubicBezTo>
                  <a:pt x="57" y="140"/>
                  <a:pt x="57" y="140"/>
                  <a:pt x="57" y="140"/>
                </a:cubicBezTo>
                <a:cubicBezTo>
                  <a:pt x="57" y="140"/>
                  <a:pt x="57" y="140"/>
                  <a:pt x="57" y="140"/>
                </a:cubicBezTo>
                <a:cubicBezTo>
                  <a:pt x="55" y="144"/>
                  <a:pt x="51" y="145"/>
                  <a:pt x="48" y="145"/>
                </a:cubicBezTo>
                <a:close/>
                <a:moveTo>
                  <a:pt x="53" y="13"/>
                </a:moveTo>
                <a:cubicBezTo>
                  <a:pt x="53" y="13"/>
                  <a:pt x="14" y="75"/>
                  <a:pt x="14" y="75"/>
                </a:cubicBezTo>
                <a:cubicBezTo>
                  <a:pt x="12" y="78"/>
                  <a:pt x="13" y="81"/>
                  <a:pt x="13" y="82"/>
                </a:cubicBezTo>
                <a:cubicBezTo>
                  <a:pt x="15" y="85"/>
                  <a:pt x="17" y="86"/>
                  <a:pt x="20" y="86"/>
                </a:cubicBezTo>
                <a:cubicBezTo>
                  <a:pt x="48" y="86"/>
                  <a:pt x="48" y="86"/>
                  <a:pt x="48" y="86"/>
                </a:cubicBezTo>
                <a:cubicBezTo>
                  <a:pt x="49" y="86"/>
                  <a:pt x="50" y="86"/>
                  <a:pt x="51" y="87"/>
                </a:cubicBezTo>
                <a:cubicBezTo>
                  <a:pt x="53" y="88"/>
                  <a:pt x="54" y="90"/>
                  <a:pt x="54" y="92"/>
                </a:cubicBezTo>
                <a:cubicBezTo>
                  <a:pt x="47" y="133"/>
                  <a:pt x="47" y="133"/>
                  <a:pt x="47" y="133"/>
                </a:cubicBezTo>
                <a:cubicBezTo>
                  <a:pt x="47" y="134"/>
                  <a:pt x="47" y="134"/>
                  <a:pt x="47" y="134"/>
                </a:cubicBezTo>
                <a:cubicBezTo>
                  <a:pt x="48" y="134"/>
                  <a:pt x="48" y="134"/>
                  <a:pt x="48" y="134"/>
                </a:cubicBezTo>
                <a:cubicBezTo>
                  <a:pt x="87" y="71"/>
                  <a:pt x="87" y="71"/>
                  <a:pt x="87" y="71"/>
                </a:cubicBezTo>
                <a:cubicBezTo>
                  <a:pt x="87" y="71"/>
                  <a:pt x="87" y="71"/>
                  <a:pt x="87" y="71"/>
                </a:cubicBezTo>
                <a:cubicBezTo>
                  <a:pt x="89" y="68"/>
                  <a:pt x="88" y="65"/>
                  <a:pt x="88" y="64"/>
                </a:cubicBezTo>
                <a:cubicBezTo>
                  <a:pt x="86" y="62"/>
                  <a:pt x="84" y="61"/>
                  <a:pt x="81" y="61"/>
                </a:cubicBezTo>
                <a:cubicBezTo>
                  <a:pt x="53" y="61"/>
                  <a:pt x="53" y="61"/>
                  <a:pt x="53" y="61"/>
                </a:cubicBezTo>
                <a:cubicBezTo>
                  <a:pt x="52" y="61"/>
                  <a:pt x="51" y="61"/>
                  <a:pt x="50" y="60"/>
                </a:cubicBezTo>
                <a:cubicBezTo>
                  <a:pt x="48" y="59"/>
                  <a:pt x="47" y="57"/>
                  <a:pt x="47" y="54"/>
                </a:cubicBezTo>
                <a:cubicBezTo>
                  <a:pt x="54" y="13"/>
                  <a:pt x="54" y="13"/>
                  <a:pt x="54" y="13"/>
                </a:cubicBezTo>
                <a:cubicBezTo>
                  <a:pt x="54" y="13"/>
                  <a:pt x="54" y="13"/>
                  <a:pt x="54" y="12"/>
                </a:cubicBezTo>
                <a:cubicBezTo>
                  <a:pt x="54" y="12"/>
                  <a:pt x="53" y="12"/>
                  <a:pt x="53" y="13"/>
                </a:cubicBezTo>
                <a:close/>
                <a:moveTo>
                  <a:pt x="111" y="91"/>
                </a:moveTo>
                <a:cubicBezTo>
                  <a:pt x="110" y="91"/>
                  <a:pt x="109" y="90"/>
                  <a:pt x="108" y="89"/>
                </a:cubicBezTo>
                <a:cubicBezTo>
                  <a:pt x="105" y="87"/>
                  <a:pt x="105" y="84"/>
                  <a:pt x="107" y="82"/>
                </a:cubicBezTo>
                <a:cubicBezTo>
                  <a:pt x="134" y="44"/>
                  <a:pt x="134" y="44"/>
                  <a:pt x="134" y="44"/>
                </a:cubicBezTo>
                <a:cubicBezTo>
                  <a:pt x="134" y="44"/>
                  <a:pt x="135" y="43"/>
                  <a:pt x="134" y="42"/>
                </a:cubicBezTo>
                <a:cubicBezTo>
                  <a:pt x="134" y="42"/>
                  <a:pt x="134" y="41"/>
                  <a:pt x="133" y="41"/>
                </a:cubicBezTo>
                <a:cubicBezTo>
                  <a:pt x="112" y="41"/>
                  <a:pt x="112" y="41"/>
                  <a:pt x="112" y="41"/>
                </a:cubicBezTo>
                <a:cubicBezTo>
                  <a:pt x="111" y="41"/>
                  <a:pt x="110" y="41"/>
                  <a:pt x="109" y="41"/>
                </a:cubicBezTo>
                <a:cubicBezTo>
                  <a:pt x="107" y="39"/>
                  <a:pt x="106" y="37"/>
                  <a:pt x="107" y="35"/>
                </a:cubicBezTo>
                <a:cubicBezTo>
                  <a:pt x="109" y="18"/>
                  <a:pt x="109" y="18"/>
                  <a:pt x="109" y="18"/>
                </a:cubicBezTo>
                <a:cubicBezTo>
                  <a:pt x="96" y="37"/>
                  <a:pt x="96" y="37"/>
                  <a:pt x="96" y="37"/>
                </a:cubicBezTo>
                <a:cubicBezTo>
                  <a:pt x="94" y="40"/>
                  <a:pt x="90" y="40"/>
                  <a:pt x="88" y="39"/>
                </a:cubicBezTo>
                <a:cubicBezTo>
                  <a:pt x="85" y="37"/>
                  <a:pt x="85" y="33"/>
                  <a:pt x="86" y="31"/>
                </a:cubicBezTo>
                <a:cubicBezTo>
                  <a:pt x="105" y="5"/>
                  <a:pt x="105" y="5"/>
                  <a:pt x="105" y="5"/>
                </a:cubicBezTo>
                <a:cubicBezTo>
                  <a:pt x="107" y="1"/>
                  <a:pt x="112" y="0"/>
                  <a:pt x="116" y="2"/>
                </a:cubicBezTo>
                <a:cubicBezTo>
                  <a:pt x="120" y="3"/>
                  <a:pt x="122" y="8"/>
                  <a:pt x="122" y="12"/>
                </a:cubicBezTo>
                <a:cubicBezTo>
                  <a:pt x="119" y="30"/>
                  <a:pt x="119" y="30"/>
                  <a:pt x="119" y="30"/>
                </a:cubicBezTo>
                <a:cubicBezTo>
                  <a:pt x="133" y="30"/>
                  <a:pt x="133" y="30"/>
                  <a:pt x="133" y="30"/>
                </a:cubicBezTo>
                <a:cubicBezTo>
                  <a:pt x="138" y="30"/>
                  <a:pt x="142" y="33"/>
                  <a:pt x="144" y="37"/>
                </a:cubicBezTo>
                <a:cubicBezTo>
                  <a:pt x="147" y="41"/>
                  <a:pt x="146" y="46"/>
                  <a:pt x="143" y="50"/>
                </a:cubicBezTo>
                <a:cubicBezTo>
                  <a:pt x="116" y="88"/>
                  <a:pt x="116" y="88"/>
                  <a:pt x="116" y="88"/>
                </a:cubicBezTo>
                <a:cubicBezTo>
                  <a:pt x="115" y="90"/>
                  <a:pt x="113" y="91"/>
                  <a:pt x="111" y="9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7CA3-D2A0-A4C3-031D-F8B1448822B5}"/>
              </a:ext>
            </a:extLst>
          </p:cNvPr>
          <p:cNvSpPr>
            <a:spLocks noGrp="1"/>
          </p:cNvSpPr>
          <p:nvPr>
            <p:ph type="title"/>
          </p:nvPr>
        </p:nvSpPr>
        <p:spPr/>
        <p:txBody>
          <a:bodyPr/>
          <a:lstStyle/>
          <a:p>
            <a:r>
              <a:rPr lang="en-US" dirty="0"/>
              <a:t>Ethical Considerations</a:t>
            </a:r>
          </a:p>
        </p:txBody>
      </p:sp>
      <p:sp>
        <p:nvSpPr>
          <p:cNvPr id="3" name="Subtitle 2">
            <a:extLst>
              <a:ext uri="{FF2B5EF4-FFF2-40B4-BE49-F238E27FC236}">
                <a16:creationId xmlns:a16="http://schemas.microsoft.com/office/drawing/2014/main" id="{AE22AF23-CFAA-97E5-498D-84CC01919053}"/>
              </a:ext>
            </a:extLst>
          </p:cNvPr>
          <p:cNvSpPr>
            <a:spLocks noGrp="1"/>
          </p:cNvSpPr>
          <p:nvPr>
            <p:ph type="subTitle" idx="1"/>
          </p:nvPr>
        </p:nvSpPr>
        <p:spPr>
          <a:xfrm>
            <a:off x="584561" y="2434599"/>
            <a:ext cx="2582093" cy="1501800"/>
          </a:xfrm>
        </p:spPr>
        <p:txBody>
          <a:bodyPr/>
          <a:lstStyle/>
          <a:p>
            <a:pPr indent="0"/>
            <a:r>
              <a:rPr lang="en-US" dirty="0">
                <a:effectLst/>
                <a:latin typeface="Helvetica Neue" panose="02000503000000020004" pitchFamily="2" charset="0"/>
              </a:rPr>
              <a:t>Our project was only exploratory in nature and not intended to influence policy or decision making of any kind. </a:t>
            </a:r>
          </a:p>
        </p:txBody>
      </p:sp>
      <p:sp>
        <p:nvSpPr>
          <p:cNvPr id="4" name="Subtitle 3">
            <a:extLst>
              <a:ext uri="{FF2B5EF4-FFF2-40B4-BE49-F238E27FC236}">
                <a16:creationId xmlns:a16="http://schemas.microsoft.com/office/drawing/2014/main" id="{BC28B8F5-F602-8D81-83A5-B73F99F4F6CB}"/>
              </a:ext>
            </a:extLst>
          </p:cNvPr>
          <p:cNvSpPr>
            <a:spLocks noGrp="1"/>
          </p:cNvSpPr>
          <p:nvPr>
            <p:ph type="subTitle" idx="2"/>
          </p:nvPr>
        </p:nvSpPr>
        <p:spPr>
          <a:xfrm>
            <a:off x="3623848" y="2434599"/>
            <a:ext cx="2353500" cy="1501800"/>
          </a:xfrm>
        </p:spPr>
        <p:txBody>
          <a:bodyPr/>
          <a:lstStyle/>
          <a:p>
            <a:pPr indent="0"/>
            <a:r>
              <a:rPr lang="en-US" dirty="0">
                <a:effectLst/>
                <a:latin typeface="Helvetica Neue" panose="02000503000000020004" pitchFamily="2" charset="0"/>
              </a:rPr>
              <a:t>Our data did not include any personal identifiable information</a:t>
            </a:r>
          </a:p>
        </p:txBody>
      </p:sp>
      <p:sp>
        <p:nvSpPr>
          <p:cNvPr id="6" name="Subtitle 5">
            <a:extLst>
              <a:ext uri="{FF2B5EF4-FFF2-40B4-BE49-F238E27FC236}">
                <a16:creationId xmlns:a16="http://schemas.microsoft.com/office/drawing/2014/main" id="{A9525BCA-A33A-0BF9-290E-16BC6259F293}"/>
              </a:ext>
            </a:extLst>
          </p:cNvPr>
          <p:cNvSpPr>
            <a:spLocks noGrp="1"/>
          </p:cNvSpPr>
          <p:nvPr>
            <p:ph type="subTitle" idx="4"/>
          </p:nvPr>
        </p:nvSpPr>
        <p:spPr>
          <a:xfrm>
            <a:off x="813153" y="2055425"/>
            <a:ext cx="2582093" cy="431400"/>
          </a:xfrm>
        </p:spPr>
        <p:txBody>
          <a:bodyPr/>
          <a:lstStyle/>
          <a:p>
            <a:r>
              <a:rPr lang="en-US" dirty="0"/>
              <a:t>Exploratory Only</a:t>
            </a:r>
          </a:p>
        </p:txBody>
      </p:sp>
      <p:sp>
        <p:nvSpPr>
          <p:cNvPr id="7" name="Subtitle 6">
            <a:extLst>
              <a:ext uri="{FF2B5EF4-FFF2-40B4-BE49-F238E27FC236}">
                <a16:creationId xmlns:a16="http://schemas.microsoft.com/office/drawing/2014/main" id="{8E393A18-B1B1-D51E-11C3-1A70DB47866C}"/>
              </a:ext>
            </a:extLst>
          </p:cNvPr>
          <p:cNvSpPr>
            <a:spLocks noGrp="1"/>
          </p:cNvSpPr>
          <p:nvPr>
            <p:ph type="subTitle" idx="5"/>
          </p:nvPr>
        </p:nvSpPr>
        <p:spPr>
          <a:xfrm>
            <a:off x="3759519" y="2055425"/>
            <a:ext cx="3333621" cy="431400"/>
          </a:xfrm>
        </p:spPr>
        <p:txBody>
          <a:bodyPr/>
          <a:lstStyle/>
          <a:p>
            <a:r>
              <a:rPr lang="en-US" dirty="0"/>
              <a:t>No Personal Information </a:t>
            </a:r>
          </a:p>
        </p:txBody>
      </p:sp>
    </p:spTree>
    <p:extLst>
      <p:ext uri="{BB962C8B-B14F-4D97-AF65-F5344CB8AC3E}">
        <p14:creationId xmlns:p14="http://schemas.microsoft.com/office/powerpoint/2010/main" val="152441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32"/>
          <p:cNvSpPr txBox="1">
            <a:spLocks noGrp="1"/>
          </p:cNvSpPr>
          <p:nvPr>
            <p:ph type="title"/>
          </p:nvPr>
        </p:nvSpPr>
        <p:spPr>
          <a:xfrm>
            <a:off x="2347564" y="2226752"/>
            <a:ext cx="4055400" cy="6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Look at the Data</a:t>
            </a:r>
            <a:endParaRPr dirty="0"/>
          </a:p>
        </p:txBody>
      </p:sp>
      <p:pic>
        <p:nvPicPr>
          <p:cNvPr id="1064" name="Google Shape;1064;p32"/>
          <p:cNvPicPr preferRelativeResize="0"/>
          <p:nvPr/>
        </p:nvPicPr>
        <p:blipFill rotWithShape="1">
          <a:blip r:embed="rId3">
            <a:alphaModFix/>
          </a:blip>
          <a:srcRect r="1312"/>
          <a:stretch/>
        </p:blipFill>
        <p:spPr>
          <a:xfrm rot="-10560473">
            <a:off x="-85736" y="5195784"/>
            <a:ext cx="644576" cy="618388"/>
          </a:xfrm>
          <a:prstGeom prst="rect">
            <a:avLst/>
          </a:prstGeom>
          <a:noFill/>
          <a:ln>
            <a:noFill/>
          </a:ln>
        </p:spPr>
      </p:pic>
      <p:pic>
        <p:nvPicPr>
          <p:cNvPr id="1065" name="Google Shape;1065;p32"/>
          <p:cNvPicPr preferRelativeResize="0"/>
          <p:nvPr/>
        </p:nvPicPr>
        <p:blipFill>
          <a:blip r:embed="rId4">
            <a:alphaModFix/>
          </a:blip>
          <a:stretch>
            <a:fillRect/>
          </a:stretch>
        </p:blipFill>
        <p:spPr>
          <a:xfrm rot="3373675">
            <a:off x="7625483" y="803563"/>
            <a:ext cx="545374" cy="651676"/>
          </a:xfrm>
          <a:prstGeom prst="rect">
            <a:avLst/>
          </a:prstGeom>
          <a:noFill/>
          <a:ln>
            <a:noFill/>
          </a:ln>
        </p:spPr>
      </p:pic>
      <p:grpSp>
        <p:nvGrpSpPr>
          <p:cNvPr id="1066" name="Google Shape;1066;p32"/>
          <p:cNvGrpSpPr/>
          <p:nvPr/>
        </p:nvGrpSpPr>
        <p:grpSpPr>
          <a:xfrm>
            <a:off x="4556198" y="-1018172"/>
            <a:ext cx="3395677" cy="3233223"/>
            <a:chOff x="4556198" y="-1018172"/>
            <a:chExt cx="3395677" cy="3233223"/>
          </a:xfrm>
        </p:grpSpPr>
        <p:pic>
          <p:nvPicPr>
            <p:cNvPr id="1067" name="Google Shape;1067;p32"/>
            <p:cNvPicPr preferRelativeResize="0"/>
            <p:nvPr/>
          </p:nvPicPr>
          <p:blipFill>
            <a:blip r:embed="rId5">
              <a:alphaModFix/>
            </a:blip>
            <a:stretch>
              <a:fillRect/>
            </a:stretch>
          </p:blipFill>
          <p:spPr>
            <a:xfrm rot="1129173">
              <a:off x="5458994" y="-99937"/>
              <a:ext cx="1590107" cy="1667572"/>
            </a:xfrm>
            <a:prstGeom prst="rect">
              <a:avLst/>
            </a:prstGeom>
            <a:noFill/>
            <a:ln>
              <a:noFill/>
            </a:ln>
          </p:spPr>
        </p:pic>
        <p:sp>
          <p:nvSpPr>
            <p:cNvPr id="1068" name="Google Shape;1068;p32"/>
            <p:cNvSpPr/>
            <p:nvPr/>
          </p:nvSpPr>
          <p:spPr>
            <a:xfrm rot="-9925725">
              <a:off x="4838304" y="-703885"/>
              <a:ext cx="2831465" cy="2604649"/>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9" name="Google Shape;1069;p32"/>
          <p:cNvGrpSpPr/>
          <p:nvPr/>
        </p:nvGrpSpPr>
        <p:grpSpPr>
          <a:xfrm>
            <a:off x="-2572252" y="1415830"/>
            <a:ext cx="5267187" cy="5353036"/>
            <a:chOff x="-2572252" y="1415830"/>
            <a:chExt cx="5267187" cy="5353036"/>
          </a:xfrm>
        </p:grpSpPr>
        <p:sp>
          <p:nvSpPr>
            <p:cNvPr id="1070" name="Google Shape;1070;p32"/>
            <p:cNvSpPr/>
            <p:nvPr/>
          </p:nvSpPr>
          <p:spPr>
            <a:xfrm rot="-7084128">
              <a:off x="-1953241" y="2181988"/>
              <a:ext cx="4029165" cy="3820719"/>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2"/>
            <p:cNvSpPr/>
            <p:nvPr/>
          </p:nvSpPr>
          <p:spPr>
            <a:xfrm rot="-7084128">
              <a:off x="-1819489" y="2494589"/>
              <a:ext cx="3678359" cy="3314843"/>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47"/>
          <p:cNvSpPr txBox="1">
            <a:spLocks noGrp="1"/>
          </p:cNvSpPr>
          <p:nvPr>
            <p:ph type="title"/>
          </p:nvPr>
        </p:nvSpPr>
        <p:spPr>
          <a:xfrm>
            <a:off x="713275" y="1198925"/>
            <a:ext cx="4448100" cy="5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342" name="Google Shape;1342;p47"/>
          <p:cNvSpPr txBox="1">
            <a:spLocks noGrp="1"/>
          </p:cNvSpPr>
          <p:nvPr>
            <p:ph type="subTitle" idx="1"/>
          </p:nvPr>
        </p:nvSpPr>
        <p:spPr>
          <a:xfrm>
            <a:off x="713225" y="1799225"/>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1343" name="Google Shape;1343;p47"/>
          <p:cNvSpPr txBox="1"/>
          <p:nvPr/>
        </p:nvSpPr>
        <p:spPr>
          <a:xfrm>
            <a:off x="713225"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Barlow"/>
                <a:ea typeface="Barlow"/>
                <a:cs typeface="Barlow"/>
                <a:sym typeface="Barlow"/>
              </a:rPr>
              <a:t>Please keep this slide for attribution</a:t>
            </a:r>
            <a:endParaRPr sz="1200">
              <a:solidFill>
                <a:schemeClr val="dk1"/>
              </a:solidFill>
              <a:latin typeface="Barlow"/>
              <a:ea typeface="Barlow"/>
              <a:cs typeface="Barlow"/>
              <a:sym typeface="Barlow"/>
            </a:endParaRPr>
          </a:p>
        </p:txBody>
      </p:sp>
      <p:sp>
        <p:nvSpPr>
          <p:cNvPr id="1344" name="Google Shape;1344;p47"/>
          <p:cNvSpPr/>
          <p:nvPr/>
        </p:nvSpPr>
        <p:spPr>
          <a:xfrm>
            <a:off x="843112" y="3051248"/>
            <a:ext cx="313268" cy="313268"/>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47"/>
          <p:cNvGrpSpPr/>
          <p:nvPr/>
        </p:nvGrpSpPr>
        <p:grpSpPr>
          <a:xfrm>
            <a:off x="1319663" y="3051057"/>
            <a:ext cx="313342" cy="313227"/>
            <a:chOff x="812101" y="2571761"/>
            <a:chExt cx="417066" cy="417024"/>
          </a:xfrm>
        </p:grpSpPr>
        <p:sp>
          <p:nvSpPr>
            <p:cNvPr id="1346" name="Google Shape;1346;p4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7"/>
          <p:cNvGrpSpPr/>
          <p:nvPr/>
        </p:nvGrpSpPr>
        <p:grpSpPr>
          <a:xfrm>
            <a:off x="1796233" y="3051057"/>
            <a:ext cx="313310" cy="313227"/>
            <a:chOff x="1323129" y="2571761"/>
            <a:chExt cx="417024" cy="417024"/>
          </a:xfrm>
        </p:grpSpPr>
        <p:sp>
          <p:nvSpPr>
            <p:cNvPr id="1351" name="Google Shape;1351;p4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7"/>
          <p:cNvGrpSpPr/>
          <p:nvPr/>
        </p:nvGrpSpPr>
        <p:grpSpPr>
          <a:xfrm>
            <a:off x="5352728" y="-1692317"/>
            <a:ext cx="4191006" cy="4131065"/>
            <a:chOff x="5352728" y="-1692317"/>
            <a:chExt cx="4191006" cy="4131065"/>
          </a:xfrm>
        </p:grpSpPr>
        <p:grpSp>
          <p:nvGrpSpPr>
            <p:cNvPr id="1356" name="Google Shape;1356;p47"/>
            <p:cNvGrpSpPr/>
            <p:nvPr/>
          </p:nvGrpSpPr>
          <p:grpSpPr>
            <a:xfrm>
              <a:off x="5352728" y="-1692317"/>
              <a:ext cx="4191006" cy="4131065"/>
              <a:chOff x="5352728" y="-1692317"/>
              <a:chExt cx="4191006" cy="4131065"/>
            </a:xfrm>
          </p:grpSpPr>
          <p:sp>
            <p:nvSpPr>
              <p:cNvPr id="1357" name="Google Shape;1357;p47"/>
              <p:cNvSpPr/>
              <p:nvPr/>
            </p:nvSpPr>
            <p:spPr>
              <a:xfrm rot="-9010589">
                <a:off x="5883446" y="-1110619"/>
                <a:ext cx="3129571" cy="2967669"/>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47"/>
              <p:cNvSpPr/>
              <p:nvPr/>
            </p:nvSpPr>
            <p:spPr>
              <a:xfrm rot="-9010592">
                <a:off x="6016913" y="-857709"/>
                <a:ext cx="2857091" cy="2574745"/>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47"/>
              <p:cNvSpPr/>
              <p:nvPr/>
            </p:nvSpPr>
            <p:spPr>
              <a:xfrm rot="-9010590">
                <a:off x="7958476" y="1120908"/>
                <a:ext cx="458082" cy="232990"/>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47"/>
              <p:cNvSpPr/>
              <p:nvPr/>
            </p:nvSpPr>
            <p:spPr>
              <a:xfrm rot="-9010594">
                <a:off x="7178215" y="1345404"/>
                <a:ext cx="341587" cy="306047"/>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61" name="Google Shape;1361;p47"/>
            <p:cNvPicPr preferRelativeResize="0"/>
            <p:nvPr/>
          </p:nvPicPr>
          <p:blipFill>
            <a:blip r:embed="rId3">
              <a:alphaModFix/>
            </a:blip>
            <a:stretch>
              <a:fillRect/>
            </a:stretch>
          </p:blipFill>
          <p:spPr>
            <a:xfrm>
              <a:off x="7409175" y="803100"/>
              <a:ext cx="1196200" cy="774075"/>
            </a:xfrm>
            <a:prstGeom prst="rect">
              <a:avLst/>
            </a:prstGeom>
            <a:noFill/>
            <a:ln>
              <a:noFill/>
            </a:ln>
          </p:spPr>
        </p:pic>
      </p:grpSp>
    </p:spTree>
  </p:cSld>
  <p:clrMapOvr>
    <a:masterClrMapping/>
  </p:clrMapOvr>
</p:sld>
</file>

<file path=ppt/theme/theme1.xml><?xml version="1.0" encoding="utf-8"?>
<a:theme xmlns:a="http://schemas.openxmlformats.org/drawingml/2006/main" name="Climatology Data Analysis Tool Pitch Deck by Slidesgo">
  <a:themeElements>
    <a:clrScheme name="Simple Light">
      <a:dk1>
        <a:srgbClr val="E9E9E9"/>
      </a:dk1>
      <a:lt1>
        <a:srgbClr val="BEBEBE"/>
      </a:lt1>
      <a:dk2>
        <a:srgbClr val="072037"/>
      </a:dk2>
      <a:lt2>
        <a:srgbClr val="11293E"/>
      </a:lt2>
      <a:accent1>
        <a:srgbClr val="3C78D8"/>
      </a:accent1>
      <a:accent2>
        <a:srgbClr val="83B1FA"/>
      </a:accent2>
      <a:accent3>
        <a:srgbClr val="93C47D"/>
      </a:accent3>
      <a:accent4>
        <a:srgbClr val="E4A610"/>
      </a:accent4>
      <a:accent5>
        <a:srgbClr val="FFFFFF"/>
      </a:accent5>
      <a:accent6>
        <a:srgbClr val="FFFFFF"/>
      </a:accent6>
      <a:hlink>
        <a:srgbClr val="E9E9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TotalTime>
  <Words>670</Words>
  <Application>Microsoft Office PowerPoint</Application>
  <PresentationFormat>On-screen Show (16:9)</PresentationFormat>
  <Paragraphs>61</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Helvetica Neue</vt:lpstr>
      <vt:lpstr>Barlow</vt:lpstr>
      <vt:lpstr>Arial</vt:lpstr>
      <vt:lpstr>Zen Dots</vt:lpstr>
      <vt:lpstr>Nunito Light</vt:lpstr>
      <vt:lpstr>Climatology Data Analysis Tool Pitch Deck by Slidesgo</vt:lpstr>
      <vt:lpstr>Cyclonic Cartography</vt:lpstr>
      <vt:lpstr>Team</vt:lpstr>
      <vt:lpstr>May 13, 2013 — Moore, Oklahoma</vt:lpstr>
      <vt:lpstr>Is Tornado Alley Shifting?</vt:lpstr>
      <vt:lpstr>Methodology</vt:lpstr>
      <vt:lpstr>Extract, Transform, and Load</vt:lpstr>
      <vt:lpstr>Ethical Considerations</vt:lpstr>
      <vt:lpstr>Let’s Look at the Data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CLIMATOLOGY DATA ANALYSIS TOOL PITCH DECK</dc:title>
  <cp:lastModifiedBy>Amanda Pigman</cp:lastModifiedBy>
  <cp:revision>10</cp:revision>
  <dcterms:modified xsi:type="dcterms:W3CDTF">2024-03-03T18:03:37Z</dcterms:modified>
</cp:coreProperties>
</file>